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1" r:id="rId6"/>
    <p:sldId id="262" r:id="rId7"/>
    <p:sldId id="263" r:id="rId8"/>
    <p:sldId id="265" r:id="rId9"/>
    <p:sldId id="266" r:id="rId10"/>
    <p:sldId id="288" r:id="rId11"/>
    <p:sldId id="267" r:id="rId12"/>
    <p:sldId id="286" r:id="rId13"/>
    <p:sldId id="287" r:id="rId14"/>
    <p:sldId id="289" r:id="rId15"/>
    <p:sldId id="291" r:id="rId16"/>
    <p:sldId id="290" r:id="rId17"/>
    <p:sldId id="268" r:id="rId18"/>
    <p:sldId id="296" r:id="rId19"/>
    <p:sldId id="297" r:id="rId20"/>
    <p:sldId id="298" r:id="rId21"/>
    <p:sldId id="299" r:id="rId22"/>
    <p:sldId id="300" r:id="rId23"/>
    <p:sldId id="301" r:id="rId24"/>
    <p:sldId id="302" r:id="rId25"/>
    <p:sldId id="303" r:id="rId26"/>
    <p:sldId id="304" r:id="rId27"/>
    <p:sldId id="305" r:id="rId28"/>
    <p:sldId id="278" r:id="rId29"/>
    <p:sldId id="279" r:id="rId30"/>
    <p:sldId id="280" r:id="rId31"/>
    <p:sldId id="282" r:id="rId32"/>
    <p:sldId id="283" r:id="rId33"/>
    <p:sldId id="292" r:id="rId34"/>
    <p:sldId id="293" r:id="rId35"/>
    <p:sldId id="284" r:id="rId36"/>
    <p:sldId id="295" r:id="rId37"/>
    <p:sldId id="294" r:id="rId38"/>
    <p:sldId id="285" r:id="rId39"/>
  </p:sldIdLst>
  <p:sldSz cx="6858000" cy="9906000" type="A4"/>
  <p:notesSz cx="6858000" cy="9144000"/>
  <p:embeddedFontLst>
    <p:embeddedFont>
      <p:font typeface="Calibri" panose="020F0502020204030204" pitchFamily="34" charset="0"/>
      <p:regular r:id="rId41"/>
      <p:bold r:id="rId42"/>
      <p:italic r:id="rId43"/>
      <p:boldItalic r:id="rId44"/>
    </p:embeddedFont>
    <p:embeddedFont>
      <p:font typeface="Comic Sans MS" panose="030F0702030302020204" pitchFamily="66" charset="0"/>
      <p:regular r:id="rId45"/>
      <p:bold r:id="rId46"/>
      <p:italic r:id="rId47"/>
      <p:boldItalic r:id="rId48"/>
    </p:embeddedFont>
    <p:embeddedFont>
      <p:font typeface="Consolas" panose="020B0609020204030204" pitchFamily="49" charset="0"/>
      <p:regular r:id="rId49"/>
      <p:bold r:id="rId50"/>
      <p:italic r:id="rId51"/>
      <p:boldItalic r:id="rId52"/>
    </p:embeddedFont>
    <p:embeddedFont>
      <p:font typeface="Overlock" panose="020B0604020202020204" charset="0"/>
      <p:regular r:id="rId53"/>
      <p:bold r:id="rId54"/>
      <p:italic r:id="rId55"/>
      <p:boldItalic r:id="rId56"/>
    </p:embeddedFont>
    <p:embeddedFont>
      <p:font typeface="Trebuchet MS" panose="020B0603020202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20" userDrawn="1">
          <p15:clr>
            <a:srgbClr val="000000"/>
          </p15:clr>
        </p15:guide>
        <p15:guide id="2" pos="2160" userDrawn="1">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8" roundtripDataSignature="AMtx7mjkFc33rGR4VFo3Kqii5pOwekcI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57A23D-7E3D-4363-8C68-198F44DA06D3}">
  <a:tblStyle styleId="{3D57A23D-7E3D-4363-8C68-198F44DA06D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2E6B8DF6-EDA2-4F64-B6E4-1A00F8145F3C}"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E8E8"/>
          </a:solidFill>
        </a:fill>
      </a:tcStyle>
    </a:wholeTbl>
    <a:band1H>
      <a:tcTxStyle/>
      <a:tcStyle>
        <a:tcBdr/>
        <a:fill>
          <a:solidFill>
            <a:srgbClr val="E8CFCF"/>
          </a:solidFill>
        </a:fill>
      </a:tcStyle>
    </a:band1H>
    <a:band2H>
      <a:tcTxStyle/>
      <a:tcStyle>
        <a:tcBdr/>
      </a:tcStyle>
    </a:band2H>
    <a:band1V>
      <a:tcTxStyle/>
      <a:tcStyle>
        <a:tcBdr/>
        <a:fill>
          <a:solidFill>
            <a:srgbClr val="E8CFCF"/>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2133" autoAdjust="0"/>
  </p:normalViewPr>
  <p:slideViewPr>
    <p:cSldViewPr snapToGrid="0">
      <p:cViewPr varScale="1">
        <p:scale>
          <a:sx n="43" d="100"/>
          <a:sy n="43" d="100"/>
        </p:scale>
        <p:origin x="2372" y="60"/>
      </p:cViewPr>
      <p:guideLst>
        <p:guide orient="horz" pos="31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2: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3: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3: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4: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0" name="Google Shape;350;p2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27: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28: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9: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0: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 name="Google Shape;141;p8: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0: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1: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2"/>
          <p:cNvSpPr txBox="1">
            <a:spLocks noGrp="1"/>
          </p:cNvSpPr>
          <p:nvPr>
            <p:ph type="ctrTitle"/>
          </p:nvPr>
        </p:nvSpPr>
        <p:spPr>
          <a:xfrm>
            <a:off x="514350" y="3077283"/>
            <a:ext cx="5829300" cy="2123369"/>
          </a:xfrm>
          <a:prstGeom prst="rect">
            <a:avLst/>
          </a:prstGeom>
          <a:noFill/>
          <a:ln>
            <a:noFill/>
          </a:ln>
        </p:spPr>
        <p:txBody>
          <a:bodyPr spcFirstLastPara="1" wrap="square" lIns="103150" tIns="51575" rIns="103150" bIns="5157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2"/>
          <p:cNvSpPr txBox="1">
            <a:spLocks noGrp="1"/>
          </p:cNvSpPr>
          <p:nvPr>
            <p:ph type="subTitle" idx="1"/>
          </p:nvPr>
        </p:nvSpPr>
        <p:spPr>
          <a:xfrm>
            <a:off x="1028700" y="5613400"/>
            <a:ext cx="4800600" cy="2531533"/>
          </a:xfrm>
          <a:prstGeom prst="rect">
            <a:avLst/>
          </a:prstGeom>
          <a:noFill/>
          <a:ln>
            <a:noFill/>
          </a:ln>
        </p:spPr>
        <p:txBody>
          <a:bodyPr spcFirstLastPara="1" wrap="square" lIns="103150" tIns="51575" rIns="103150" bIns="51575" anchor="t" anchorCtr="0">
            <a:normAutofit/>
          </a:bodyPr>
          <a:lstStyle>
            <a:lvl1pPr lvl="0" algn="ctr">
              <a:spcBef>
                <a:spcPts val="400"/>
              </a:spcBef>
              <a:spcAft>
                <a:spcPts val="0"/>
              </a:spcAft>
              <a:buClr>
                <a:srgbClr val="888888"/>
              </a:buClr>
              <a:buSzPts val="3600"/>
              <a:buNone/>
              <a:defRPr>
                <a:solidFill>
                  <a:srgbClr val="888888"/>
                </a:solidFill>
              </a:defRPr>
            </a:lvl1pPr>
            <a:lvl2pPr lvl="1" algn="ctr">
              <a:spcBef>
                <a:spcPts val="356"/>
              </a:spcBef>
              <a:spcAft>
                <a:spcPts val="0"/>
              </a:spcAft>
              <a:buClr>
                <a:srgbClr val="888888"/>
              </a:buClr>
              <a:buSzPts val="3200"/>
              <a:buNone/>
              <a:defRPr>
                <a:solidFill>
                  <a:srgbClr val="888888"/>
                </a:solidFill>
              </a:defRPr>
            </a:lvl2pPr>
            <a:lvl3pPr lvl="2" algn="ctr">
              <a:spcBef>
                <a:spcPts val="300"/>
              </a:spcBef>
              <a:spcAft>
                <a:spcPts val="0"/>
              </a:spcAft>
              <a:buClr>
                <a:srgbClr val="888888"/>
              </a:buClr>
              <a:buSzPts val="2700"/>
              <a:buNone/>
              <a:defRPr>
                <a:solidFill>
                  <a:srgbClr val="888888"/>
                </a:solidFill>
              </a:defRPr>
            </a:lvl3pPr>
            <a:lvl4pPr lvl="3" algn="ctr">
              <a:spcBef>
                <a:spcPts val="256"/>
              </a:spcBef>
              <a:spcAft>
                <a:spcPts val="0"/>
              </a:spcAft>
              <a:buClr>
                <a:srgbClr val="888888"/>
              </a:buClr>
              <a:buSzPts val="2300"/>
              <a:buNone/>
              <a:defRPr>
                <a:solidFill>
                  <a:srgbClr val="888888"/>
                </a:solidFill>
              </a:defRPr>
            </a:lvl4pPr>
            <a:lvl5pPr lvl="4" algn="ctr">
              <a:spcBef>
                <a:spcPts val="256"/>
              </a:spcBef>
              <a:spcAft>
                <a:spcPts val="0"/>
              </a:spcAft>
              <a:buClr>
                <a:srgbClr val="888888"/>
              </a:buClr>
              <a:buSzPts val="2300"/>
              <a:buNone/>
              <a:defRPr>
                <a:solidFill>
                  <a:srgbClr val="888888"/>
                </a:solidFill>
              </a:defRPr>
            </a:lvl5pPr>
            <a:lvl6pPr lvl="5" algn="ctr">
              <a:spcBef>
                <a:spcPts val="256"/>
              </a:spcBef>
              <a:spcAft>
                <a:spcPts val="0"/>
              </a:spcAft>
              <a:buClr>
                <a:srgbClr val="888888"/>
              </a:buClr>
              <a:buSzPts val="2300"/>
              <a:buNone/>
              <a:defRPr>
                <a:solidFill>
                  <a:srgbClr val="888888"/>
                </a:solidFill>
              </a:defRPr>
            </a:lvl6pPr>
            <a:lvl7pPr lvl="6" algn="ctr">
              <a:spcBef>
                <a:spcPts val="256"/>
              </a:spcBef>
              <a:spcAft>
                <a:spcPts val="0"/>
              </a:spcAft>
              <a:buClr>
                <a:srgbClr val="888888"/>
              </a:buClr>
              <a:buSzPts val="2300"/>
              <a:buNone/>
              <a:defRPr>
                <a:solidFill>
                  <a:srgbClr val="888888"/>
                </a:solidFill>
              </a:defRPr>
            </a:lvl7pPr>
            <a:lvl8pPr lvl="7" algn="ctr">
              <a:spcBef>
                <a:spcPts val="256"/>
              </a:spcBef>
              <a:spcAft>
                <a:spcPts val="0"/>
              </a:spcAft>
              <a:buClr>
                <a:srgbClr val="888888"/>
              </a:buClr>
              <a:buSzPts val="2300"/>
              <a:buNone/>
              <a:defRPr>
                <a:solidFill>
                  <a:srgbClr val="888888"/>
                </a:solidFill>
              </a:defRPr>
            </a:lvl8pPr>
            <a:lvl9pPr lvl="8" algn="ctr">
              <a:spcBef>
                <a:spcPts val="256"/>
              </a:spcBef>
              <a:spcAft>
                <a:spcPts val="0"/>
              </a:spcAft>
              <a:buClr>
                <a:srgbClr val="888888"/>
              </a:buClr>
              <a:buSzPts val="2300"/>
              <a:buNone/>
              <a:defRPr>
                <a:solidFill>
                  <a:srgbClr val="888888"/>
                </a:solidFill>
              </a:defRPr>
            </a:lvl9pPr>
          </a:lstStyle>
          <a:p>
            <a:endParaRPr/>
          </a:p>
        </p:txBody>
      </p:sp>
      <p:sp>
        <p:nvSpPr>
          <p:cNvPr id="18" name="Google Shape;18;p32"/>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2"/>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2"/>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1"/>
          <p:cNvSpPr txBox="1">
            <a:spLocks noGrp="1"/>
          </p:cNvSpPr>
          <p:nvPr>
            <p:ph type="title"/>
          </p:nvPr>
        </p:nvSpPr>
        <p:spPr>
          <a:xfrm>
            <a:off x="342900" y="396700"/>
            <a:ext cx="6172200" cy="1651000"/>
          </a:xfrm>
          <a:prstGeom prst="rect">
            <a:avLst/>
          </a:prstGeom>
          <a:noFill/>
          <a:ln>
            <a:noFill/>
          </a:ln>
        </p:spPr>
        <p:txBody>
          <a:bodyPr spcFirstLastPara="1" wrap="square" lIns="103150" tIns="51575" rIns="103150" bIns="5157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1"/>
          <p:cNvSpPr txBox="1">
            <a:spLocks noGrp="1"/>
          </p:cNvSpPr>
          <p:nvPr>
            <p:ph type="body" idx="1"/>
          </p:nvPr>
        </p:nvSpPr>
        <p:spPr>
          <a:xfrm rot="5400000">
            <a:off x="160249" y="2494055"/>
            <a:ext cx="6537503" cy="6172200"/>
          </a:xfrm>
          <a:prstGeom prst="rect">
            <a:avLst/>
          </a:prstGeom>
          <a:noFill/>
          <a:ln>
            <a:noFill/>
          </a:ln>
        </p:spPr>
        <p:txBody>
          <a:bodyPr spcFirstLastPara="1" wrap="square" lIns="103150" tIns="51575" rIns="103150" bIns="51575" anchor="t" anchorCtr="0">
            <a:normAutofit/>
          </a:bodyPr>
          <a:lstStyle>
            <a:lvl1pPr marL="254020" lvl="0" indent="-190515" algn="l">
              <a:spcBef>
                <a:spcPts val="200"/>
              </a:spcBef>
              <a:spcAft>
                <a:spcPts val="0"/>
              </a:spcAft>
              <a:buClr>
                <a:schemeClr val="dk1"/>
              </a:buClr>
              <a:buSzPts val="1800"/>
              <a:buChar char="•"/>
              <a:defRPr/>
            </a:lvl1pPr>
            <a:lvl2pPr marL="508041" lvl="1" indent="-190515" algn="l">
              <a:spcBef>
                <a:spcPts val="200"/>
              </a:spcBef>
              <a:spcAft>
                <a:spcPts val="0"/>
              </a:spcAft>
              <a:buClr>
                <a:schemeClr val="dk1"/>
              </a:buClr>
              <a:buSzPts val="1800"/>
              <a:buChar char="–"/>
              <a:defRPr/>
            </a:lvl2pPr>
            <a:lvl3pPr marL="762061" lvl="2" indent="-190515" algn="l">
              <a:spcBef>
                <a:spcPts val="200"/>
              </a:spcBef>
              <a:spcAft>
                <a:spcPts val="0"/>
              </a:spcAft>
              <a:buClr>
                <a:schemeClr val="dk1"/>
              </a:buClr>
              <a:buSzPts val="1800"/>
              <a:buChar char="•"/>
              <a:defRPr/>
            </a:lvl3pPr>
            <a:lvl4pPr marL="1016081" lvl="3" indent="-190515" algn="l">
              <a:spcBef>
                <a:spcPts val="200"/>
              </a:spcBef>
              <a:spcAft>
                <a:spcPts val="0"/>
              </a:spcAft>
              <a:buClr>
                <a:schemeClr val="dk1"/>
              </a:buClr>
              <a:buSzPts val="1800"/>
              <a:buChar char="–"/>
              <a:defRPr/>
            </a:lvl4pPr>
            <a:lvl5pPr marL="1270102" lvl="4" indent="-190515" algn="l">
              <a:spcBef>
                <a:spcPts val="200"/>
              </a:spcBef>
              <a:spcAft>
                <a:spcPts val="0"/>
              </a:spcAft>
              <a:buClr>
                <a:schemeClr val="dk1"/>
              </a:buClr>
              <a:buSzPts val="1800"/>
              <a:buChar char="»"/>
              <a:defRPr/>
            </a:lvl5pPr>
            <a:lvl6pPr marL="1524122" lvl="5" indent="-190515" algn="l">
              <a:spcBef>
                <a:spcPts val="200"/>
              </a:spcBef>
              <a:spcAft>
                <a:spcPts val="0"/>
              </a:spcAft>
              <a:buClr>
                <a:schemeClr val="dk1"/>
              </a:buClr>
              <a:buSzPts val="1800"/>
              <a:buChar char="•"/>
              <a:defRPr/>
            </a:lvl6pPr>
            <a:lvl7pPr marL="1778142" lvl="6" indent="-190515" algn="l">
              <a:spcBef>
                <a:spcPts val="200"/>
              </a:spcBef>
              <a:spcAft>
                <a:spcPts val="0"/>
              </a:spcAft>
              <a:buClr>
                <a:schemeClr val="dk1"/>
              </a:buClr>
              <a:buSzPts val="1800"/>
              <a:buChar char="•"/>
              <a:defRPr/>
            </a:lvl7pPr>
            <a:lvl8pPr marL="2032163" lvl="7" indent="-190515" algn="l">
              <a:spcBef>
                <a:spcPts val="200"/>
              </a:spcBef>
              <a:spcAft>
                <a:spcPts val="0"/>
              </a:spcAft>
              <a:buClr>
                <a:schemeClr val="dk1"/>
              </a:buClr>
              <a:buSzPts val="1800"/>
              <a:buChar char="•"/>
              <a:defRPr/>
            </a:lvl8pPr>
            <a:lvl9pPr marL="2286183" lvl="8" indent="-190515" algn="l">
              <a:spcBef>
                <a:spcPts val="200"/>
              </a:spcBef>
              <a:spcAft>
                <a:spcPts val="0"/>
              </a:spcAft>
              <a:buClr>
                <a:schemeClr val="dk1"/>
              </a:buClr>
              <a:buSzPts val="1800"/>
              <a:buChar char="•"/>
              <a:defRPr/>
            </a:lvl9pPr>
          </a:lstStyle>
          <a:p>
            <a:endParaRPr/>
          </a:p>
        </p:txBody>
      </p:sp>
      <p:sp>
        <p:nvSpPr>
          <p:cNvPr id="75" name="Google Shape;75;p41"/>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1"/>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1"/>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2"/>
          <p:cNvSpPr txBox="1">
            <a:spLocks noGrp="1"/>
          </p:cNvSpPr>
          <p:nvPr>
            <p:ph type="title"/>
          </p:nvPr>
        </p:nvSpPr>
        <p:spPr>
          <a:xfrm rot="5400000">
            <a:off x="1517474" y="3851277"/>
            <a:ext cx="8452203" cy="1543050"/>
          </a:xfrm>
          <a:prstGeom prst="rect">
            <a:avLst/>
          </a:prstGeom>
          <a:noFill/>
          <a:ln>
            <a:noFill/>
          </a:ln>
        </p:spPr>
        <p:txBody>
          <a:bodyPr spcFirstLastPara="1" wrap="square" lIns="103150" tIns="51575" rIns="103150" bIns="5157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2"/>
          <p:cNvSpPr txBox="1">
            <a:spLocks noGrp="1"/>
          </p:cNvSpPr>
          <p:nvPr>
            <p:ph type="body" idx="1"/>
          </p:nvPr>
        </p:nvSpPr>
        <p:spPr>
          <a:xfrm rot="5400000">
            <a:off x="-1625777" y="2365377"/>
            <a:ext cx="8452203" cy="4514850"/>
          </a:xfrm>
          <a:prstGeom prst="rect">
            <a:avLst/>
          </a:prstGeom>
          <a:noFill/>
          <a:ln>
            <a:noFill/>
          </a:ln>
        </p:spPr>
        <p:txBody>
          <a:bodyPr spcFirstLastPara="1" wrap="square" lIns="103150" tIns="51575" rIns="103150" bIns="51575" anchor="t" anchorCtr="0">
            <a:normAutofit/>
          </a:bodyPr>
          <a:lstStyle>
            <a:lvl1pPr marL="254020" lvl="0" indent="-190515" algn="l">
              <a:spcBef>
                <a:spcPts val="200"/>
              </a:spcBef>
              <a:spcAft>
                <a:spcPts val="0"/>
              </a:spcAft>
              <a:buClr>
                <a:schemeClr val="dk1"/>
              </a:buClr>
              <a:buSzPts val="1800"/>
              <a:buChar char="•"/>
              <a:defRPr/>
            </a:lvl1pPr>
            <a:lvl2pPr marL="508041" lvl="1" indent="-190515" algn="l">
              <a:spcBef>
                <a:spcPts val="200"/>
              </a:spcBef>
              <a:spcAft>
                <a:spcPts val="0"/>
              </a:spcAft>
              <a:buClr>
                <a:schemeClr val="dk1"/>
              </a:buClr>
              <a:buSzPts val="1800"/>
              <a:buChar char="–"/>
              <a:defRPr/>
            </a:lvl2pPr>
            <a:lvl3pPr marL="762061" lvl="2" indent="-190515" algn="l">
              <a:spcBef>
                <a:spcPts val="200"/>
              </a:spcBef>
              <a:spcAft>
                <a:spcPts val="0"/>
              </a:spcAft>
              <a:buClr>
                <a:schemeClr val="dk1"/>
              </a:buClr>
              <a:buSzPts val="1800"/>
              <a:buChar char="•"/>
              <a:defRPr/>
            </a:lvl3pPr>
            <a:lvl4pPr marL="1016081" lvl="3" indent="-190515" algn="l">
              <a:spcBef>
                <a:spcPts val="200"/>
              </a:spcBef>
              <a:spcAft>
                <a:spcPts val="0"/>
              </a:spcAft>
              <a:buClr>
                <a:schemeClr val="dk1"/>
              </a:buClr>
              <a:buSzPts val="1800"/>
              <a:buChar char="–"/>
              <a:defRPr/>
            </a:lvl4pPr>
            <a:lvl5pPr marL="1270102" lvl="4" indent="-190515" algn="l">
              <a:spcBef>
                <a:spcPts val="200"/>
              </a:spcBef>
              <a:spcAft>
                <a:spcPts val="0"/>
              </a:spcAft>
              <a:buClr>
                <a:schemeClr val="dk1"/>
              </a:buClr>
              <a:buSzPts val="1800"/>
              <a:buChar char="»"/>
              <a:defRPr/>
            </a:lvl5pPr>
            <a:lvl6pPr marL="1524122" lvl="5" indent="-190515" algn="l">
              <a:spcBef>
                <a:spcPts val="200"/>
              </a:spcBef>
              <a:spcAft>
                <a:spcPts val="0"/>
              </a:spcAft>
              <a:buClr>
                <a:schemeClr val="dk1"/>
              </a:buClr>
              <a:buSzPts val="1800"/>
              <a:buChar char="•"/>
              <a:defRPr/>
            </a:lvl6pPr>
            <a:lvl7pPr marL="1778142" lvl="6" indent="-190515" algn="l">
              <a:spcBef>
                <a:spcPts val="200"/>
              </a:spcBef>
              <a:spcAft>
                <a:spcPts val="0"/>
              </a:spcAft>
              <a:buClr>
                <a:schemeClr val="dk1"/>
              </a:buClr>
              <a:buSzPts val="1800"/>
              <a:buChar char="•"/>
              <a:defRPr/>
            </a:lvl7pPr>
            <a:lvl8pPr marL="2032163" lvl="7" indent="-190515" algn="l">
              <a:spcBef>
                <a:spcPts val="200"/>
              </a:spcBef>
              <a:spcAft>
                <a:spcPts val="0"/>
              </a:spcAft>
              <a:buClr>
                <a:schemeClr val="dk1"/>
              </a:buClr>
              <a:buSzPts val="1800"/>
              <a:buChar char="•"/>
              <a:defRPr/>
            </a:lvl8pPr>
            <a:lvl9pPr marL="2286183" lvl="8" indent="-190515" algn="l">
              <a:spcBef>
                <a:spcPts val="200"/>
              </a:spcBef>
              <a:spcAft>
                <a:spcPts val="0"/>
              </a:spcAft>
              <a:buClr>
                <a:schemeClr val="dk1"/>
              </a:buClr>
              <a:buSzPts val="1800"/>
              <a:buChar char="•"/>
              <a:defRPr/>
            </a:lvl9pPr>
          </a:lstStyle>
          <a:p>
            <a:endParaRPr/>
          </a:p>
        </p:txBody>
      </p:sp>
      <p:sp>
        <p:nvSpPr>
          <p:cNvPr id="81" name="Google Shape;81;p42"/>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2"/>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2"/>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33"/>
          <p:cNvSpPr txBox="1">
            <a:spLocks noGrp="1"/>
          </p:cNvSpPr>
          <p:nvPr>
            <p:ph type="title"/>
          </p:nvPr>
        </p:nvSpPr>
        <p:spPr>
          <a:xfrm>
            <a:off x="342900" y="396700"/>
            <a:ext cx="6172200" cy="1651000"/>
          </a:xfrm>
          <a:prstGeom prst="rect">
            <a:avLst/>
          </a:prstGeom>
          <a:noFill/>
          <a:ln>
            <a:noFill/>
          </a:ln>
        </p:spPr>
        <p:txBody>
          <a:bodyPr spcFirstLastPara="1" wrap="square" lIns="103150" tIns="51575" rIns="103150" bIns="5157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3"/>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3"/>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3"/>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34"/>
          <p:cNvSpPr txBox="1">
            <a:spLocks noGrp="1"/>
          </p:cNvSpPr>
          <p:nvPr>
            <p:ph type="title"/>
          </p:nvPr>
        </p:nvSpPr>
        <p:spPr>
          <a:xfrm>
            <a:off x="342900" y="396700"/>
            <a:ext cx="6172200" cy="1651000"/>
          </a:xfrm>
          <a:prstGeom prst="rect">
            <a:avLst/>
          </a:prstGeom>
          <a:noFill/>
          <a:ln>
            <a:noFill/>
          </a:ln>
        </p:spPr>
        <p:txBody>
          <a:bodyPr spcFirstLastPara="1" wrap="square" lIns="103150" tIns="51575" rIns="103150" bIns="5157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4"/>
          <p:cNvSpPr txBox="1">
            <a:spLocks noGrp="1"/>
          </p:cNvSpPr>
          <p:nvPr>
            <p:ph type="body" idx="1"/>
          </p:nvPr>
        </p:nvSpPr>
        <p:spPr>
          <a:xfrm>
            <a:off x="342900" y="2311403"/>
            <a:ext cx="6172200" cy="6537503"/>
          </a:xfrm>
          <a:prstGeom prst="rect">
            <a:avLst/>
          </a:prstGeom>
          <a:noFill/>
          <a:ln>
            <a:noFill/>
          </a:ln>
        </p:spPr>
        <p:txBody>
          <a:bodyPr spcFirstLastPara="1" wrap="square" lIns="103150" tIns="51575" rIns="103150" bIns="51575" anchor="t" anchorCtr="0">
            <a:normAutofit/>
          </a:bodyPr>
          <a:lstStyle>
            <a:lvl1pPr marL="254020" lvl="0" indent="-190515" algn="l">
              <a:spcBef>
                <a:spcPts val="200"/>
              </a:spcBef>
              <a:spcAft>
                <a:spcPts val="0"/>
              </a:spcAft>
              <a:buClr>
                <a:schemeClr val="dk1"/>
              </a:buClr>
              <a:buSzPts val="1800"/>
              <a:buChar char="•"/>
              <a:defRPr/>
            </a:lvl1pPr>
            <a:lvl2pPr marL="508041" lvl="1" indent="-190515" algn="l">
              <a:spcBef>
                <a:spcPts val="200"/>
              </a:spcBef>
              <a:spcAft>
                <a:spcPts val="0"/>
              </a:spcAft>
              <a:buClr>
                <a:schemeClr val="dk1"/>
              </a:buClr>
              <a:buSzPts val="1800"/>
              <a:buChar char="–"/>
              <a:defRPr/>
            </a:lvl2pPr>
            <a:lvl3pPr marL="762061" lvl="2" indent="-190515" algn="l">
              <a:spcBef>
                <a:spcPts val="200"/>
              </a:spcBef>
              <a:spcAft>
                <a:spcPts val="0"/>
              </a:spcAft>
              <a:buClr>
                <a:schemeClr val="dk1"/>
              </a:buClr>
              <a:buSzPts val="1800"/>
              <a:buChar char="•"/>
              <a:defRPr/>
            </a:lvl3pPr>
            <a:lvl4pPr marL="1016081" lvl="3" indent="-190515" algn="l">
              <a:spcBef>
                <a:spcPts val="200"/>
              </a:spcBef>
              <a:spcAft>
                <a:spcPts val="0"/>
              </a:spcAft>
              <a:buClr>
                <a:schemeClr val="dk1"/>
              </a:buClr>
              <a:buSzPts val="1800"/>
              <a:buChar char="–"/>
              <a:defRPr/>
            </a:lvl4pPr>
            <a:lvl5pPr marL="1270102" lvl="4" indent="-190515" algn="l">
              <a:spcBef>
                <a:spcPts val="200"/>
              </a:spcBef>
              <a:spcAft>
                <a:spcPts val="0"/>
              </a:spcAft>
              <a:buClr>
                <a:schemeClr val="dk1"/>
              </a:buClr>
              <a:buSzPts val="1800"/>
              <a:buChar char="»"/>
              <a:defRPr/>
            </a:lvl5pPr>
            <a:lvl6pPr marL="1524122" lvl="5" indent="-190515" algn="l">
              <a:spcBef>
                <a:spcPts val="200"/>
              </a:spcBef>
              <a:spcAft>
                <a:spcPts val="0"/>
              </a:spcAft>
              <a:buClr>
                <a:schemeClr val="dk1"/>
              </a:buClr>
              <a:buSzPts val="1800"/>
              <a:buChar char="•"/>
              <a:defRPr/>
            </a:lvl6pPr>
            <a:lvl7pPr marL="1778142" lvl="6" indent="-190515" algn="l">
              <a:spcBef>
                <a:spcPts val="200"/>
              </a:spcBef>
              <a:spcAft>
                <a:spcPts val="0"/>
              </a:spcAft>
              <a:buClr>
                <a:schemeClr val="dk1"/>
              </a:buClr>
              <a:buSzPts val="1800"/>
              <a:buChar char="•"/>
              <a:defRPr/>
            </a:lvl7pPr>
            <a:lvl8pPr marL="2032163" lvl="7" indent="-190515" algn="l">
              <a:spcBef>
                <a:spcPts val="200"/>
              </a:spcBef>
              <a:spcAft>
                <a:spcPts val="0"/>
              </a:spcAft>
              <a:buClr>
                <a:schemeClr val="dk1"/>
              </a:buClr>
              <a:buSzPts val="1800"/>
              <a:buChar char="•"/>
              <a:defRPr/>
            </a:lvl8pPr>
            <a:lvl9pPr marL="2286183" lvl="8" indent="-190515" algn="l">
              <a:spcBef>
                <a:spcPts val="200"/>
              </a:spcBef>
              <a:spcAft>
                <a:spcPts val="0"/>
              </a:spcAft>
              <a:buClr>
                <a:schemeClr val="dk1"/>
              </a:buClr>
              <a:buSzPts val="1800"/>
              <a:buChar char="•"/>
              <a:defRPr/>
            </a:lvl9pPr>
          </a:lstStyle>
          <a:p>
            <a:endParaRPr/>
          </a:p>
        </p:txBody>
      </p:sp>
      <p:sp>
        <p:nvSpPr>
          <p:cNvPr id="29" name="Google Shape;29;p34"/>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4"/>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4"/>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35"/>
          <p:cNvSpPr txBox="1">
            <a:spLocks noGrp="1"/>
          </p:cNvSpPr>
          <p:nvPr>
            <p:ph type="title"/>
          </p:nvPr>
        </p:nvSpPr>
        <p:spPr>
          <a:xfrm>
            <a:off x="541735" y="6365524"/>
            <a:ext cx="5829300" cy="1967442"/>
          </a:xfrm>
          <a:prstGeom prst="rect">
            <a:avLst/>
          </a:prstGeom>
          <a:noFill/>
          <a:ln>
            <a:noFill/>
          </a:ln>
        </p:spPr>
        <p:txBody>
          <a:bodyPr spcFirstLastPara="1" wrap="square" lIns="103150" tIns="51575" rIns="103150" bIns="51575" anchor="t" anchorCtr="0">
            <a:normAutofit/>
          </a:bodyPr>
          <a:lstStyle>
            <a:lvl1pPr lvl="0" algn="l">
              <a:spcBef>
                <a:spcPts val="0"/>
              </a:spcBef>
              <a:spcAft>
                <a:spcPts val="0"/>
              </a:spcAft>
              <a:buClr>
                <a:schemeClr val="dk1"/>
              </a:buClr>
              <a:buSzPts val="4500"/>
              <a:buFont typeface="Calibri"/>
              <a:buNone/>
              <a:defRPr sz="25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5"/>
          <p:cNvSpPr txBox="1">
            <a:spLocks noGrp="1"/>
          </p:cNvSpPr>
          <p:nvPr>
            <p:ph type="body" idx="1"/>
          </p:nvPr>
        </p:nvSpPr>
        <p:spPr>
          <a:xfrm>
            <a:off x="541735" y="4198586"/>
            <a:ext cx="5829300" cy="2166936"/>
          </a:xfrm>
          <a:prstGeom prst="rect">
            <a:avLst/>
          </a:prstGeom>
          <a:noFill/>
          <a:ln>
            <a:noFill/>
          </a:ln>
        </p:spPr>
        <p:txBody>
          <a:bodyPr spcFirstLastPara="1" wrap="square" lIns="103150" tIns="51575" rIns="103150" bIns="51575" anchor="b" anchorCtr="0">
            <a:normAutofit/>
          </a:bodyPr>
          <a:lstStyle>
            <a:lvl1pPr marL="254020" lvl="0" indent="-127010" algn="l">
              <a:spcBef>
                <a:spcPts val="256"/>
              </a:spcBef>
              <a:spcAft>
                <a:spcPts val="0"/>
              </a:spcAft>
              <a:buClr>
                <a:srgbClr val="888888"/>
              </a:buClr>
              <a:buSzPts val="2300"/>
              <a:buNone/>
              <a:defRPr sz="1278">
                <a:solidFill>
                  <a:srgbClr val="888888"/>
                </a:solidFill>
              </a:defRPr>
            </a:lvl1pPr>
            <a:lvl2pPr marL="508041" lvl="1" indent="-127010" algn="l">
              <a:spcBef>
                <a:spcPts val="222"/>
              </a:spcBef>
              <a:spcAft>
                <a:spcPts val="0"/>
              </a:spcAft>
              <a:buClr>
                <a:srgbClr val="888888"/>
              </a:buClr>
              <a:buSzPts val="2000"/>
              <a:buNone/>
              <a:defRPr sz="1111">
                <a:solidFill>
                  <a:srgbClr val="888888"/>
                </a:solidFill>
              </a:defRPr>
            </a:lvl2pPr>
            <a:lvl3pPr marL="762061" lvl="2" indent="-127010" algn="l">
              <a:spcBef>
                <a:spcPts val="200"/>
              </a:spcBef>
              <a:spcAft>
                <a:spcPts val="0"/>
              </a:spcAft>
              <a:buClr>
                <a:srgbClr val="888888"/>
              </a:buClr>
              <a:buSzPts val="1800"/>
              <a:buNone/>
              <a:defRPr sz="1000">
                <a:solidFill>
                  <a:srgbClr val="888888"/>
                </a:solidFill>
              </a:defRPr>
            </a:lvl3pPr>
            <a:lvl4pPr marL="1016081" lvl="3" indent="-127010" algn="l">
              <a:spcBef>
                <a:spcPts val="178"/>
              </a:spcBef>
              <a:spcAft>
                <a:spcPts val="0"/>
              </a:spcAft>
              <a:buClr>
                <a:srgbClr val="888888"/>
              </a:buClr>
              <a:buSzPts val="1600"/>
              <a:buNone/>
              <a:defRPr sz="889">
                <a:solidFill>
                  <a:srgbClr val="888888"/>
                </a:solidFill>
              </a:defRPr>
            </a:lvl4pPr>
            <a:lvl5pPr marL="1270102" lvl="4" indent="-127010" algn="l">
              <a:spcBef>
                <a:spcPts val="178"/>
              </a:spcBef>
              <a:spcAft>
                <a:spcPts val="0"/>
              </a:spcAft>
              <a:buClr>
                <a:srgbClr val="888888"/>
              </a:buClr>
              <a:buSzPts val="1600"/>
              <a:buNone/>
              <a:defRPr sz="889">
                <a:solidFill>
                  <a:srgbClr val="888888"/>
                </a:solidFill>
              </a:defRPr>
            </a:lvl5pPr>
            <a:lvl6pPr marL="1524122" lvl="5" indent="-127010" algn="l">
              <a:spcBef>
                <a:spcPts val="178"/>
              </a:spcBef>
              <a:spcAft>
                <a:spcPts val="0"/>
              </a:spcAft>
              <a:buClr>
                <a:srgbClr val="888888"/>
              </a:buClr>
              <a:buSzPts val="1600"/>
              <a:buNone/>
              <a:defRPr sz="889">
                <a:solidFill>
                  <a:srgbClr val="888888"/>
                </a:solidFill>
              </a:defRPr>
            </a:lvl6pPr>
            <a:lvl7pPr marL="1778142" lvl="6" indent="-127010" algn="l">
              <a:spcBef>
                <a:spcPts val="178"/>
              </a:spcBef>
              <a:spcAft>
                <a:spcPts val="0"/>
              </a:spcAft>
              <a:buClr>
                <a:srgbClr val="888888"/>
              </a:buClr>
              <a:buSzPts val="1600"/>
              <a:buNone/>
              <a:defRPr sz="889">
                <a:solidFill>
                  <a:srgbClr val="888888"/>
                </a:solidFill>
              </a:defRPr>
            </a:lvl7pPr>
            <a:lvl8pPr marL="2032163" lvl="7" indent="-127010" algn="l">
              <a:spcBef>
                <a:spcPts val="178"/>
              </a:spcBef>
              <a:spcAft>
                <a:spcPts val="0"/>
              </a:spcAft>
              <a:buClr>
                <a:srgbClr val="888888"/>
              </a:buClr>
              <a:buSzPts val="1600"/>
              <a:buNone/>
              <a:defRPr sz="889">
                <a:solidFill>
                  <a:srgbClr val="888888"/>
                </a:solidFill>
              </a:defRPr>
            </a:lvl8pPr>
            <a:lvl9pPr marL="2286183" lvl="8" indent="-127010" algn="l">
              <a:spcBef>
                <a:spcPts val="178"/>
              </a:spcBef>
              <a:spcAft>
                <a:spcPts val="0"/>
              </a:spcAft>
              <a:buClr>
                <a:srgbClr val="888888"/>
              </a:buClr>
              <a:buSzPts val="1600"/>
              <a:buNone/>
              <a:defRPr sz="889">
                <a:solidFill>
                  <a:srgbClr val="888888"/>
                </a:solidFill>
              </a:defRPr>
            </a:lvl9pPr>
          </a:lstStyle>
          <a:p>
            <a:endParaRPr/>
          </a:p>
        </p:txBody>
      </p:sp>
      <p:sp>
        <p:nvSpPr>
          <p:cNvPr id="35" name="Google Shape;35;p35"/>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5"/>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5"/>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36"/>
          <p:cNvSpPr txBox="1">
            <a:spLocks noGrp="1"/>
          </p:cNvSpPr>
          <p:nvPr>
            <p:ph type="title"/>
          </p:nvPr>
        </p:nvSpPr>
        <p:spPr>
          <a:xfrm>
            <a:off x="342900" y="396700"/>
            <a:ext cx="6172200" cy="1651000"/>
          </a:xfrm>
          <a:prstGeom prst="rect">
            <a:avLst/>
          </a:prstGeom>
          <a:noFill/>
          <a:ln>
            <a:noFill/>
          </a:ln>
        </p:spPr>
        <p:txBody>
          <a:bodyPr spcFirstLastPara="1" wrap="square" lIns="103150" tIns="51575" rIns="103150" bIns="5157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6"/>
          <p:cNvSpPr txBox="1">
            <a:spLocks noGrp="1"/>
          </p:cNvSpPr>
          <p:nvPr>
            <p:ph type="body" idx="1"/>
          </p:nvPr>
        </p:nvSpPr>
        <p:spPr>
          <a:xfrm>
            <a:off x="342900" y="2311403"/>
            <a:ext cx="3028950" cy="6537503"/>
          </a:xfrm>
          <a:prstGeom prst="rect">
            <a:avLst/>
          </a:prstGeom>
          <a:noFill/>
          <a:ln>
            <a:noFill/>
          </a:ln>
        </p:spPr>
        <p:txBody>
          <a:bodyPr spcFirstLastPara="1" wrap="square" lIns="103150" tIns="51575" rIns="103150" bIns="51575" anchor="t" anchorCtr="0">
            <a:normAutofit/>
          </a:bodyPr>
          <a:lstStyle>
            <a:lvl1pPr marL="254020" lvl="0" indent="-239908" algn="l">
              <a:spcBef>
                <a:spcPts val="356"/>
              </a:spcBef>
              <a:spcAft>
                <a:spcPts val="0"/>
              </a:spcAft>
              <a:buClr>
                <a:schemeClr val="dk1"/>
              </a:buClr>
              <a:buSzPts val="3200"/>
              <a:buChar char="•"/>
              <a:defRPr sz="1778"/>
            </a:lvl1pPr>
            <a:lvl2pPr marL="508041" lvl="1" indent="-222268" algn="l">
              <a:spcBef>
                <a:spcPts val="300"/>
              </a:spcBef>
              <a:spcAft>
                <a:spcPts val="0"/>
              </a:spcAft>
              <a:buClr>
                <a:schemeClr val="dk1"/>
              </a:buClr>
              <a:buSzPts val="2700"/>
              <a:buChar char="–"/>
              <a:defRPr sz="1500"/>
            </a:lvl2pPr>
            <a:lvl3pPr marL="762061" lvl="2" indent="-208156" algn="l">
              <a:spcBef>
                <a:spcPts val="256"/>
              </a:spcBef>
              <a:spcAft>
                <a:spcPts val="0"/>
              </a:spcAft>
              <a:buClr>
                <a:schemeClr val="dk1"/>
              </a:buClr>
              <a:buSzPts val="2300"/>
              <a:buChar char="•"/>
              <a:defRPr sz="1278"/>
            </a:lvl3pPr>
            <a:lvl4pPr marL="1016081" lvl="3" indent="-197571" algn="l">
              <a:spcBef>
                <a:spcPts val="222"/>
              </a:spcBef>
              <a:spcAft>
                <a:spcPts val="0"/>
              </a:spcAft>
              <a:buClr>
                <a:schemeClr val="dk1"/>
              </a:buClr>
              <a:buSzPts val="2000"/>
              <a:buChar char="–"/>
              <a:defRPr sz="1111"/>
            </a:lvl4pPr>
            <a:lvl5pPr marL="1270102" lvl="4" indent="-197571" algn="l">
              <a:spcBef>
                <a:spcPts val="222"/>
              </a:spcBef>
              <a:spcAft>
                <a:spcPts val="0"/>
              </a:spcAft>
              <a:buClr>
                <a:schemeClr val="dk1"/>
              </a:buClr>
              <a:buSzPts val="2000"/>
              <a:buChar char="»"/>
              <a:defRPr sz="1111"/>
            </a:lvl5pPr>
            <a:lvl6pPr marL="1524122" lvl="5" indent="-197571" algn="l">
              <a:spcBef>
                <a:spcPts val="222"/>
              </a:spcBef>
              <a:spcAft>
                <a:spcPts val="0"/>
              </a:spcAft>
              <a:buClr>
                <a:schemeClr val="dk1"/>
              </a:buClr>
              <a:buSzPts val="2000"/>
              <a:buChar char="•"/>
              <a:defRPr sz="1111"/>
            </a:lvl6pPr>
            <a:lvl7pPr marL="1778142" lvl="6" indent="-197571" algn="l">
              <a:spcBef>
                <a:spcPts val="222"/>
              </a:spcBef>
              <a:spcAft>
                <a:spcPts val="0"/>
              </a:spcAft>
              <a:buClr>
                <a:schemeClr val="dk1"/>
              </a:buClr>
              <a:buSzPts val="2000"/>
              <a:buChar char="•"/>
              <a:defRPr sz="1111"/>
            </a:lvl7pPr>
            <a:lvl8pPr marL="2032163" lvl="7" indent="-197571" algn="l">
              <a:spcBef>
                <a:spcPts val="222"/>
              </a:spcBef>
              <a:spcAft>
                <a:spcPts val="0"/>
              </a:spcAft>
              <a:buClr>
                <a:schemeClr val="dk1"/>
              </a:buClr>
              <a:buSzPts val="2000"/>
              <a:buChar char="•"/>
              <a:defRPr sz="1111"/>
            </a:lvl8pPr>
            <a:lvl9pPr marL="2286183" lvl="8" indent="-197571" algn="l">
              <a:spcBef>
                <a:spcPts val="222"/>
              </a:spcBef>
              <a:spcAft>
                <a:spcPts val="0"/>
              </a:spcAft>
              <a:buClr>
                <a:schemeClr val="dk1"/>
              </a:buClr>
              <a:buSzPts val="2000"/>
              <a:buChar char="•"/>
              <a:defRPr sz="1111"/>
            </a:lvl9pPr>
          </a:lstStyle>
          <a:p>
            <a:endParaRPr/>
          </a:p>
        </p:txBody>
      </p:sp>
      <p:sp>
        <p:nvSpPr>
          <p:cNvPr id="41" name="Google Shape;41;p36"/>
          <p:cNvSpPr txBox="1">
            <a:spLocks noGrp="1"/>
          </p:cNvSpPr>
          <p:nvPr>
            <p:ph type="body" idx="2"/>
          </p:nvPr>
        </p:nvSpPr>
        <p:spPr>
          <a:xfrm>
            <a:off x="3486150" y="2311403"/>
            <a:ext cx="3028950" cy="6537503"/>
          </a:xfrm>
          <a:prstGeom prst="rect">
            <a:avLst/>
          </a:prstGeom>
          <a:noFill/>
          <a:ln>
            <a:noFill/>
          </a:ln>
        </p:spPr>
        <p:txBody>
          <a:bodyPr spcFirstLastPara="1" wrap="square" lIns="103150" tIns="51575" rIns="103150" bIns="51575" anchor="t" anchorCtr="0">
            <a:normAutofit/>
          </a:bodyPr>
          <a:lstStyle>
            <a:lvl1pPr marL="254020" lvl="0" indent="-239908" algn="l">
              <a:spcBef>
                <a:spcPts val="356"/>
              </a:spcBef>
              <a:spcAft>
                <a:spcPts val="0"/>
              </a:spcAft>
              <a:buClr>
                <a:schemeClr val="dk1"/>
              </a:buClr>
              <a:buSzPts val="3200"/>
              <a:buChar char="•"/>
              <a:defRPr sz="1778"/>
            </a:lvl1pPr>
            <a:lvl2pPr marL="508041" lvl="1" indent="-222268" algn="l">
              <a:spcBef>
                <a:spcPts val="300"/>
              </a:spcBef>
              <a:spcAft>
                <a:spcPts val="0"/>
              </a:spcAft>
              <a:buClr>
                <a:schemeClr val="dk1"/>
              </a:buClr>
              <a:buSzPts val="2700"/>
              <a:buChar char="–"/>
              <a:defRPr sz="1500"/>
            </a:lvl2pPr>
            <a:lvl3pPr marL="762061" lvl="2" indent="-208156" algn="l">
              <a:spcBef>
                <a:spcPts val="256"/>
              </a:spcBef>
              <a:spcAft>
                <a:spcPts val="0"/>
              </a:spcAft>
              <a:buClr>
                <a:schemeClr val="dk1"/>
              </a:buClr>
              <a:buSzPts val="2300"/>
              <a:buChar char="•"/>
              <a:defRPr sz="1278"/>
            </a:lvl3pPr>
            <a:lvl4pPr marL="1016081" lvl="3" indent="-197571" algn="l">
              <a:spcBef>
                <a:spcPts val="222"/>
              </a:spcBef>
              <a:spcAft>
                <a:spcPts val="0"/>
              </a:spcAft>
              <a:buClr>
                <a:schemeClr val="dk1"/>
              </a:buClr>
              <a:buSzPts val="2000"/>
              <a:buChar char="–"/>
              <a:defRPr sz="1111"/>
            </a:lvl4pPr>
            <a:lvl5pPr marL="1270102" lvl="4" indent="-197571" algn="l">
              <a:spcBef>
                <a:spcPts val="222"/>
              </a:spcBef>
              <a:spcAft>
                <a:spcPts val="0"/>
              </a:spcAft>
              <a:buClr>
                <a:schemeClr val="dk1"/>
              </a:buClr>
              <a:buSzPts val="2000"/>
              <a:buChar char="»"/>
              <a:defRPr sz="1111"/>
            </a:lvl5pPr>
            <a:lvl6pPr marL="1524122" lvl="5" indent="-197571" algn="l">
              <a:spcBef>
                <a:spcPts val="222"/>
              </a:spcBef>
              <a:spcAft>
                <a:spcPts val="0"/>
              </a:spcAft>
              <a:buClr>
                <a:schemeClr val="dk1"/>
              </a:buClr>
              <a:buSzPts val="2000"/>
              <a:buChar char="•"/>
              <a:defRPr sz="1111"/>
            </a:lvl6pPr>
            <a:lvl7pPr marL="1778142" lvl="6" indent="-197571" algn="l">
              <a:spcBef>
                <a:spcPts val="222"/>
              </a:spcBef>
              <a:spcAft>
                <a:spcPts val="0"/>
              </a:spcAft>
              <a:buClr>
                <a:schemeClr val="dk1"/>
              </a:buClr>
              <a:buSzPts val="2000"/>
              <a:buChar char="•"/>
              <a:defRPr sz="1111"/>
            </a:lvl7pPr>
            <a:lvl8pPr marL="2032163" lvl="7" indent="-197571" algn="l">
              <a:spcBef>
                <a:spcPts val="222"/>
              </a:spcBef>
              <a:spcAft>
                <a:spcPts val="0"/>
              </a:spcAft>
              <a:buClr>
                <a:schemeClr val="dk1"/>
              </a:buClr>
              <a:buSzPts val="2000"/>
              <a:buChar char="•"/>
              <a:defRPr sz="1111"/>
            </a:lvl8pPr>
            <a:lvl9pPr marL="2286183" lvl="8" indent="-197571" algn="l">
              <a:spcBef>
                <a:spcPts val="222"/>
              </a:spcBef>
              <a:spcAft>
                <a:spcPts val="0"/>
              </a:spcAft>
              <a:buClr>
                <a:schemeClr val="dk1"/>
              </a:buClr>
              <a:buSzPts val="2000"/>
              <a:buChar char="•"/>
              <a:defRPr sz="1111"/>
            </a:lvl9pPr>
          </a:lstStyle>
          <a:p>
            <a:endParaRPr/>
          </a:p>
        </p:txBody>
      </p:sp>
      <p:sp>
        <p:nvSpPr>
          <p:cNvPr id="42" name="Google Shape;42;p36"/>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6"/>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6"/>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37"/>
          <p:cNvSpPr txBox="1">
            <a:spLocks noGrp="1"/>
          </p:cNvSpPr>
          <p:nvPr>
            <p:ph type="title"/>
          </p:nvPr>
        </p:nvSpPr>
        <p:spPr>
          <a:xfrm>
            <a:off x="342900" y="396700"/>
            <a:ext cx="6172200" cy="1651000"/>
          </a:xfrm>
          <a:prstGeom prst="rect">
            <a:avLst/>
          </a:prstGeom>
          <a:noFill/>
          <a:ln>
            <a:noFill/>
          </a:ln>
        </p:spPr>
        <p:txBody>
          <a:bodyPr spcFirstLastPara="1" wrap="square" lIns="103150" tIns="51575" rIns="103150" bIns="51575" anchor="ctr" anchorCtr="0">
            <a:normAutofit/>
          </a:bodyPr>
          <a:lstStyle>
            <a:lvl1pPr lvl="0" algn="ctr">
              <a:spcBef>
                <a:spcPts val="0"/>
              </a:spcBef>
              <a:spcAft>
                <a:spcPts val="0"/>
              </a:spcAft>
              <a:buClr>
                <a:schemeClr val="dk1"/>
              </a:buClr>
              <a:buSzPts val="5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7"/>
          <p:cNvSpPr txBox="1">
            <a:spLocks noGrp="1"/>
          </p:cNvSpPr>
          <p:nvPr>
            <p:ph type="body" idx="1"/>
          </p:nvPr>
        </p:nvSpPr>
        <p:spPr>
          <a:xfrm>
            <a:off x="342901" y="2217386"/>
            <a:ext cx="3030141" cy="924100"/>
          </a:xfrm>
          <a:prstGeom prst="rect">
            <a:avLst/>
          </a:prstGeom>
          <a:noFill/>
          <a:ln>
            <a:noFill/>
          </a:ln>
        </p:spPr>
        <p:txBody>
          <a:bodyPr spcFirstLastPara="1" wrap="square" lIns="103150" tIns="51575" rIns="103150" bIns="51575" anchor="b" anchorCtr="0">
            <a:normAutofit/>
          </a:bodyPr>
          <a:lstStyle>
            <a:lvl1pPr marL="254020" lvl="0" indent="-127010" algn="l">
              <a:spcBef>
                <a:spcPts val="300"/>
              </a:spcBef>
              <a:spcAft>
                <a:spcPts val="0"/>
              </a:spcAft>
              <a:buClr>
                <a:schemeClr val="dk1"/>
              </a:buClr>
              <a:buSzPts val="2700"/>
              <a:buNone/>
              <a:defRPr sz="1500" b="1"/>
            </a:lvl1pPr>
            <a:lvl2pPr marL="508041" lvl="1" indent="-127010" algn="l">
              <a:spcBef>
                <a:spcPts val="256"/>
              </a:spcBef>
              <a:spcAft>
                <a:spcPts val="0"/>
              </a:spcAft>
              <a:buClr>
                <a:schemeClr val="dk1"/>
              </a:buClr>
              <a:buSzPts val="2300"/>
              <a:buNone/>
              <a:defRPr sz="1278" b="1"/>
            </a:lvl2pPr>
            <a:lvl3pPr marL="762061" lvl="2" indent="-127010" algn="l">
              <a:spcBef>
                <a:spcPts val="222"/>
              </a:spcBef>
              <a:spcAft>
                <a:spcPts val="0"/>
              </a:spcAft>
              <a:buClr>
                <a:schemeClr val="dk1"/>
              </a:buClr>
              <a:buSzPts val="2000"/>
              <a:buNone/>
              <a:defRPr sz="1111" b="1"/>
            </a:lvl3pPr>
            <a:lvl4pPr marL="1016081" lvl="3" indent="-127010" algn="l">
              <a:spcBef>
                <a:spcPts val="200"/>
              </a:spcBef>
              <a:spcAft>
                <a:spcPts val="0"/>
              </a:spcAft>
              <a:buClr>
                <a:schemeClr val="dk1"/>
              </a:buClr>
              <a:buSzPts val="1800"/>
              <a:buNone/>
              <a:defRPr sz="1000" b="1"/>
            </a:lvl4pPr>
            <a:lvl5pPr marL="1270102" lvl="4" indent="-127010" algn="l">
              <a:spcBef>
                <a:spcPts val="200"/>
              </a:spcBef>
              <a:spcAft>
                <a:spcPts val="0"/>
              </a:spcAft>
              <a:buClr>
                <a:schemeClr val="dk1"/>
              </a:buClr>
              <a:buSzPts val="1800"/>
              <a:buNone/>
              <a:defRPr sz="1000" b="1"/>
            </a:lvl5pPr>
            <a:lvl6pPr marL="1524122" lvl="5" indent="-127010" algn="l">
              <a:spcBef>
                <a:spcPts val="200"/>
              </a:spcBef>
              <a:spcAft>
                <a:spcPts val="0"/>
              </a:spcAft>
              <a:buClr>
                <a:schemeClr val="dk1"/>
              </a:buClr>
              <a:buSzPts val="1800"/>
              <a:buNone/>
              <a:defRPr sz="1000" b="1"/>
            </a:lvl6pPr>
            <a:lvl7pPr marL="1778142" lvl="6" indent="-127010" algn="l">
              <a:spcBef>
                <a:spcPts val="200"/>
              </a:spcBef>
              <a:spcAft>
                <a:spcPts val="0"/>
              </a:spcAft>
              <a:buClr>
                <a:schemeClr val="dk1"/>
              </a:buClr>
              <a:buSzPts val="1800"/>
              <a:buNone/>
              <a:defRPr sz="1000" b="1"/>
            </a:lvl7pPr>
            <a:lvl8pPr marL="2032163" lvl="7" indent="-127010" algn="l">
              <a:spcBef>
                <a:spcPts val="200"/>
              </a:spcBef>
              <a:spcAft>
                <a:spcPts val="0"/>
              </a:spcAft>
              <a:buClr>
                <a:schemeClr val="dk1"/>
              </a:buClr>
              <a:buSzPts val="1800"/>
              <a:buNone/>
              <a:defRPr sz="1000" b="1"/>
            </a:lvl8pPr>
            <a:lvl9pPr marL="2286183" lvl="8" indent="-127010" algn="l">
              <a:spcBef>
                <a:spcPts val="200"/>
              </a:spcBef>
              <a:spcAft>
                <a:spcPts val="0"/>
              </a:spcAft>
              <a:buClr>
                <a:schemeClr val="dk1"/>
              </a:buClr>
              <a:buSzPts val="1800"/>
              <a:buNone/>
              <a:defRPr sz="1000" b="1"/>
            </a:lvl9pPr>
          </a:lstStyle>
          <a:p>
            <a:endParaRPr/>
          </a:p>
        </p:txBody>
      </p:sp>
      <p:sp>
        <p:nvSpPr>
          <p:cNvPr id="48" name="Google Shape;48;p37"/>
          <p:cNvSpPr txBox="1">
            <a:spLocks noGrp="1"/>
          </p:cNvSpPr>
          <p:nvPr>
            <p:ph type="body" idx="2"/>
          </p:nvPr>
        </p:nvSpPr>
        <p:spPr>
          <a:xfrm>
            <a:off x="342901" y="3141486"/>
            <a:ext cx="3030141" cy="5707416"/>
          </a:xfrm>
          <a:prstGeom prst="rect">
            <a:avLst/>
          </a:prstGeom>
          <a:noFill/>
          <a:ln>
            <a:noFill/>
          </a:ln>
        </p:spPr>
        <p:txBody>
          <a:bodyPr spcFirstLastPara="1" wrap="square" lIns="103150" tIns="51575" rIns="103150" bIns="51575" anchor="t" anchorCtr="0">
            <a:normAutofit/>
          </a:bodyPr>
          <a:lstStyle>
            <a:lvl1pPr marL="254020" lvl="0" indent="-222268" algn="l">
              <a:spcBef>
                <a:spcPts val="300"/>
              </a:spcBef>
              <a:spcAft>
                <a:spcPts val="0"/>
              </a:spcAft>
              <a:buClr>
                <a:schemeClr val="dk1"/>
              </a:buClr>
              <a:buSzPts val="2700"/>
              <a:buChar char="•"/>
              <a:defRPr sz="1500"/>
            </a:lvl1pPr>
            <a:lvl2pPr marL="508041" lvl="1" indent="-208156" algn="l">
              <a:spcBef>
                <a:spcPts val="256"/>
              </a:spcBef>
              <a:spcAft>
                <a:spcPts val="0"/>
              </a:spcAft>
              <a:buClr>
                <a:schemeClr val="dk1"/>
              </a:buClr>
              <a:buSzPts val="2300"/>
              <a:buChar char="–"/>
              <a:defRPr sz="1278"/>
            </a:lvl2pPr>
            <a:lvl3pPr marL="762061" lvl="2" indent="-197571" algn="l">
              <a:spcBef>
                <a:spcPts val="222"/>
              </a:spcBef>
              <a:spcAft>
                <a:spcPts val="0"/>
              </a:spcAft>
              <a:buClr>
                <a:schemeClr val="dk1"/>
              </a:buClr>
              <a:buSzPts val="2000"/>
              <a:buChar char="•"/>
              <a:defRPr sz="1111"/>
            </a:lvl3pPr>
            <a:lvl4pPr marL="1016081" lvl="3" indent="-190515" algn="l">
              <a:spcBef>
                <a:spcPts val="200"/>
              </a:spcBef>
              <a:spcAft>
                <a:spcPts val="0"/>
              </a:spcAft>
              <a:buClr>
                <a:schemeClr val="dk1"/>
              </a:buClr>
              <a:buSzPts val="1800"/>
              <a:buChar char="–"/>
              <a:defRPr sz="1000"/>
            </a:lvl4pPr>
            <a:lvl5pPr marL="1270102" lvl="4" indent="-190515" algn="l">
              <a:spcBef>
                <a:spcPts val="200"/>
              </a:spcBef>
              <a:spcAft>
                <a:spcPts val="0"/>
              </a:spcAft>
              <a:buClr>
                <a:schemeClr val="dk1"/>
              </a:buClr>
              <a:buSzPts val="1800"/>
              <a:buChar char="»"/>
              <a:defRPr sz="1000"/>
            </a:lvl5pPr>
            <a:lvl6pPr marL="1524122" lvl="5" indent="-190515" algn="l">
              <a:spcBef>
                <a:spcPts val="200"/>
              </a:spcBef>
              <a:spcAft>
                <a:spcPts val="0"/>
              </a:spcAft>
              <a:buClr>
                <a:schemeClr val="dk1"/>
              </a:buClr>
              <a:buSzPts val="1800"/>
              <a:buChar char="•"/>
              <a:defRPr sz="1000"/>
            </a:lvl6pPr>
            <a:lvl7pPr marL="1778142" lvl="6" indent="-190515" algn="l">
              <a:spcBef>
                <a:spcPts val="200"/>
              </a:spcBef>
              <a:spcAft>
                <a:spcPts val="0"/>
              </a:spcAft>
              <a:buClr>
                <a:schemeClr val="dk1"/>
              </a:buClr>
              <a:buSzPts val="1800"/>
              <a:buChar char="•"/>
              <a:defRPr sz="1000"/>
            </a:lvl7pPr>
            <a:lvl8pPr marL="2032163" lvl="7" indent="-190515" algn="l">
              <a:spcBef>
                <a:spcPts val="200"/>
              </a:spcBef>
              <a:spcAft>
                <a:spcPts val="0"/>
              </a:spcAft>
              <a:buClr>
                <a:schemeClr val="dk1"/>
              </a:buClr>
              <a:buSzPts val="1800"/>
              <a:buChar char="•"/>
              <a:defRPr sz="1000"/>
            </a:lvl8pPr>
            <a:lvl9pPr marL="2286183" lvl="8" indent="-190515" algn="l">
              <a:spcBef>
                <a:spcPts val="200"/>
              </a:spcBef>
              <a:spcAft>
                <a:spcPts val="0"/>
              </a:spcAft>
              <a:buClr>
                <a:schemeClr val="dk1"/>
              </a:buClr>
              <a:buSzPts val="1800"/>
              <a:buChar char="•"/>
              <a:defRPr sz="1000"/>
            </a:lvl9pPr>
          </a:lstStyle>
          <a:p>
            <a:endParaRPr/>
          </a:p>
        </p:txBody>
      </p:sp>
      <p:sp>
        <p:nvSpPr>
          <p:cNvPr id="49" name="Google Shape;49;p37"/>
          <p:cNvSpPr txBox="1">
            <a:spLocks noGrp="1"/>
          </p:cNvSpPr>
          <p:nvPr>
            <p:ph type="body" idx="3"/>
          </p:nvPr>
        </p:nvSpPr>
        <p:spPr>
          <a:xfrm>
            <a:off x="3483770" y="2217386"/>
            <a:ext cx="3031332" cy="924100"/>
          </a:xfrm>
          <a:prstGeom prst="rect">
            <a:avLst/>
          </a:prstGeom>
          <a:noFill/>
          <a:ln>
            <a:noFill/>
          </a:ln>
        </p:spPr>
        <p:txBody>
          <a:bodyPr spcFirstLastPara="1" wrap="square" lIns="103150" tIns="51575" rIns="103150" bIns="51575" anchor="b" anchorCtr="0">
            <a:normAutofit/>
          </a:bodyPr>
          <a:lstStyle>
            <a:lvl1pPr marL="254020" lvl="0" indent="-127010" algn="l">
              <a:spcBef>
                <a:spcPts val="300"/>
              </a:spcBef>
              <a:spcAft>
                <a:spcPts val="0"/>
              </a:spcAft>
              <a:buClr>
                <a:schemeClr val="dk1"/>
              </a:buClr>
              <a:buSzPts val="2700"/>
              <a:buNone/>
              <a:defRPr sz="1500" b="1"/>
            </a:lvl1pPr>
            <a:lvl2pPr marL="508041" lvl="1" indent="-127010" algn="l">
              <a:spcBef>
                <a:spcPts val="256"/>
              </a:spcBef>
              <a:spcAft>
                <a:spcPts val="0"/>
              </a:spcAft>
              <a:buClr>
                <a:schemeClr val="dk1"/>
              </a:buClr>
              <a:buSzPts val="2300"/>
              <a:buNone/>
              <a:defRPr sz="1278" b="1"/>
            </a:lvl2pPr>
            <a:lvl3pPr marL="762061" lvl="2" indent="-127010" algn="l">
              <a:spcBef>
                <a:spcPts val="222"/>
              </a:spcBef>
              <a:spcAft>
                <a:spcPts val="0"/>
              </a:spcAft>
              <a:buClr>
                <a:schemeClr val="dk1"/>
              </a:buClr>
              <a:buSzPts val="2000"/>
              <a:buNone/>
              <a:defRPr sz="1111" b="1"/>
            </a:lvl3pPr>
            <a:lvl4pPr marL="1016081" lvl="3" indent="-127010" algn="l">
              <a:spcBef>
                <a:spcPts val="200"/>
              </a:spcBef>
              <a:spcAft>
                <a:spcPts val="0"/>
              </a:spcAft>
              <a:buClr>
                <a:schemeClr val="dk1"/>
              </a:buClr>
              <a:buSzPts val="1800"/>
              <a:buNone/>
              <a:defRPr sz="1000" b="1"/>
            </a:lvl4pPr>
            <a:lvl5pPr marL="1270102" lvl="4" indent="-127010" algn="l">
              <a:spcBef>
                <a:spcPts val="200"/>
              </a:spcBef>
              <a:spcAft>
                <a:spcPts val="0"/>
              </a:spcAft>
              <a:buClr>
                <a:schemeClr val="dk1"/>
              </a:buClr>
              <a:buSzPts val="1800"/>
              <a:buNone/>
              <a:defRPr sz="1000" b="1"/>
            </a:lvl5pPr>
            <a:lvl6pPr marL="1524122" lvl="5" indent="-127010" algn="l">
              <a:spcBef>
                <a:spcPts val="200"/>
              </a:spcBef>
              <a:spcAft>
                <a:spcPts val="0"/>
              </a:spcAft>
              <a:buClr>
                <a:schemeClr val="dk1"/>
              </a:buClr>
              <a:buSzPts val="1800"/>
              <a:buNone/>
              <a:defRPr sz="1000" b="1"/>
            </a:lvl6pPr>
            <a:lvl7pPr marL="1778142" lvl="6" indent="-127010" algn="l">
              <a:spcBef>
                <a:spcPts val="200"/>
              </a:spcBef>
              <a:spcAft>
                <a:spcPts val="0"/>
              </a:spcAft>
              <a:buClr>
                <a:schemeClr val="dk1"/>
              </a:buClr>
              <a:buSzPts val="1800"/>
              <a:buNone/>
              <a:defRPr sz="1000" b="1"/>
            </a:lvl7pPr>
            <a:lvl8pPr marL="2032163" lvl="7" indent="-127010" algn="l">
              <a:spcBef>
                <a:spcPts val="200"/>
              </a:spcBef>
              <a:spcAft>
                <a:spcPts val="0"/>
              </a:spcAft>
              <a:buClr>
                <a:schemeClr val="dk1"/>
              </a:buClr>
              <a:buSzPts val="1800"/>
              <a:buNone/>
              <a:defRPr sz="1000" b="1"/>
            </a:lvl8pPr>
            <a:lvl9pPr marL="2286183" lvl="8" indent="-127010" algn="l">
              <a:spcBef>
                <a:spcPts val="200"/>
              </a:spcBef>
              <a:spcAft>
                <a:spcPts val="0"/>
              </a:spcAft>
              <a:buClr>
                <a:schemeClr val="dk1"/>
              </a:buClr>
              <a:buSzPts val="1800"/>
              <a:buNone/>
              <a:defRPr sz="1000" b="1"/>
            </a:lvl9pPr>
          </a:lstStyle>
          <a:p>
            <a:endParaRPr/>
          </a:p>
        </p:txBody>
      </p:sp>
      <p:sp>
        <p:nvSpPr>
          <p:cNvPr id="50" name="Google Shape;50;p37"/>
          <p:cNvSpPr txBox="1">
            <a:spLocks noGrp="1"/>
          </p:cNvSpPr>
          <p:nvPr>
            <p:ph type="body" idx="4"/>
          </p:nvPr>
        </p:nvSpPr>
        <p:spPr>
          <a:xfrm>
            <a:off x="3483770" y="3141486"/>
            <a:ext cx="3031332" cy="5707416"/>
          </a:xfrm>
          <a:prstGeom prst="rect">
            <a:avLst/>
          </a:prstGeom>
          <a:noFill/>
          <a:ln>
            <a:noFill/>
          </a:ln>
        </p:spPr>
        <p:txBody>
          <a:bodyPr spcFirstLastPara="1" wrap="square" lIns="103150" tIns="51575" rIns="103150" bIns="51575" anchor="t" anchorCtr="0">
            <a:normAutofit/>
          </a:bodyPr>
          <a:lstStyle>
            <a:lvl1pPr marL="254020" lvl="0" indent="-222268" algn="l">
              <a:spcBef>
                <a:spcPts val="300"/>
              </a:spcBef>
              <a:spcAft>
                <a:spcPts val="0"/>
              </a:spcAft>
              <a:buClr>
                <a:schemeClr val="dk1"/>
              </a:buClr>
              <a:buSzPts val="2700"/>
              <a:buChar char="•"/>
              <a:defRPr sz="1500"/>
            </a:lvl1pPr>
            <a:lvl2pPr marL="508041" lvl="1" indent="-208156" algn="l">
              <a:spcBef>
                <a:spcPts val="256"/>
              </a:spcBef>
              <a:spcAft>
                <a:spcPts val="0"/>
              </a:spcAft>
              <a:buClr>
                <a:schemeClr val="dk1"/>
              </a:buClr>
              <a:buSzPts val="2300"/>
              <a:buChar char="–"/>
              <a:defRPr sz="1278"/>
            </a:lvl2pPr>
            <a:lvl3pPr marL="762061" lvl="2" indent="-197571" algn="l">
              <a:spcBef>
                <a:spcPts val="222"/>
              </a:spcBef>
              <a:spcAft>
                <a:spcPts val="0"/>
              </a:spcAft>
              <a:buClr>
                <a:schemeClr val="dk1"/>
              </a:buClr>
              <a:buSzPts val="2000"/>
              <a:buChar char="•"/>
              <a:defRPr sz="1111"/>
            </a:lvl3pPr>
            <a:lvl4pPr marL="1016081" lvl="3" indent="-190515" algn="l">
              <a:spcBef>
                <a:spcPts val="200"/>
              </a:spcBef>
              <a:spcAft>
                <a:spcPts val="0"/>
              </a:spcAft>
              <a:buClr>
                <a:schemeClr val="dk1"/>
              </a:buClr>
              <a:buSzPts val="1800"/>
              <a:buChar char="–"/>
              <a:defRPr sz="1000"/>
            </a:lvl4pPr>
            <a:lvl5pPr marL="1270102" lvl="4" indent="-190515" algn="l">
              <a:spcBef>
                <a:spcPts val="200"/>
              </a:spcBef>
              <a:spcAft>
                <a:spcPts val="0"/>
              </a:spcAft>
              <a:buClr>
                <a:schemeClr val="dk1"/>
              </a:buClr>
              <a:buSzPts val="1800"/>
              <a:buChar char="»"/>
              <a:defRPr sz="1000"/>
            </a:lvl5pPr>
            <a:lvl6pPr marL="1524122" lvl="5" indent="-190515" algn="l">
              <a:spcBef>
                <a:spcPts val="200"/>
              </a:spcBef>
              <a:spcAft>
                <a:spcPts val="0"/>
              </a:spcAft>
              <a:buClr>
                <a:schemeClr val="dk1"/>
              </a:buClr>
              <a:buSzPts val="1800"/>
              <a:buChar char="•"/>
              <a:defRPr sz="1000"/>
            </a:lvl6pPr>
            <a:lvl7pPr marL="1778142" lvl="6" indent="-190515" algn="l">
              <a:spcBef>
                <a:spcPts val="200"/>
              </a:spcBef>
              <a:spcAft>
                <a:spcPts val="0"/>
              </a:spcAft>
              <a:buClr>
                <a:schemeClr val="dk1"/>
              </a:buClr>
              <a:buSzPts val="1800"/>
              <a:buChar char="•"/>
              <a:defRPr sz="1000"/>
            </a:lvl7pPr>
            <a:lvl8pPr marL="2032163" lvl="7" indent="-190515" algn="l">
              <a:spcBef>
                <a:spcPts val="200"/>
              </a:spcBef>
              <a:spcAft>
                <a:spcPts val="0"/>
              </a:spcAft>
              <a:buClr>
                <a:schemeClr val="dk1"/>
              </a:buClr>
              <a:buSzPts val="1800"/>
              <a:buChar char="•"/>
              <a:defRPr sz="1000"/>
            </a:lvl8pPr>
            <a:lvl9pPr marL="2286183" lvl="8" indent="-190515" algn="l">
              <a:spcBef>
                <a:spcPts val="200"/>
              </a:spcBef>
              <a:spcAft>
                <a:spcPts val="0"/>
              </a:spcAft>
              <a:buClr>
                <a:schemeClr val="dk1"/>
              </a:buClr>
              <a:buSzPts val="1800"/>
              <a:buChar char="•"/>
              <a:defRPr sz="1000"/>
            </a:lvl9pPr>
          </a:lstStyle>
          <a:p>
            <a:endParaRPr/>
          </a:p>
        </p:txBody>
      </p:sp>
      <p:sp>
        <p:nvSpPr>
          <p:cNvPr id="51" name="Google Shape;51;p37"/>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7"/>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7"/>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8"/>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8"/>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8"/>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9"/>
          <p:cNvSpPr txBox="1">
            <a:spLocks noGrp="1"/>
          </p:cNvSpPr>
          <p:nvPr>
            <p:ph type="title"/>
          </p:nvPr>
        </p:nvSpPr>
        <p:spPr>
          <a:xfrm>
            <a:off x="342901" y="394405"/>
            <a:ext cx="2256235" cy="1678517"/>
          </a:xfrm>
          <a:prstGeom prst="rect">
            <a:avLst/>
          </a:prstGeom>
          <a:noFill/>
          <a:ln>
            <a:noFill/>
          </a:ln>
        </p:spPr>
        <p:txBody>
          <a:bodyPr spcFirstLastPara="1" wrap="square" lIns="103150" tIns="51575" rIns="103150" bIns="51575" anchor="b" anchorCtr="0">
            <a:normAutofit/>
          </a:bodyPr>
          <a:lstStyle>
            <a:lvl1pPr lvl="0" algn="l">
              <a:spcBef>
                <a:spcPts val="0"/>
              </a:spcBef>
              <a:spcAft>
                <a:spcPts val="0"/>
              </a:spcAft>
              <a:buClr>
                <a:schemeClr val="dk1"/>
              </a:buClr>
              <a:buSzPts val="2300"/>
              <a:buFont typeface="Calibri"/>
              <a:buNone/>
              <a:defRPr sz="1278"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9"/>
          <p:cNvSpPr txBox="1">
            <a:spLocks noGrp="1"/>
          </p:cNvSpPr>
          <p:nvPr>
            <p:ph type="body" idx="1"/>
          </p:nvPr>
        </p:nvSpPr>
        <p:spPr>
          <a:xfrm>
            <a:off x="2681289" y="394409"/>
            <a:ext cx="3833813" cy="8454497"/>
          </a:xfrm>
          <a:prstGeom prst="rect">
            <a:avLst/>
          </a:prstGeom>
          <a:noFill/>
          <a:ln>
            <a:noFill/>
          </a:ln>
        </p:spPr>
        <p:txBody>
          <a:bodyPr spcFirstLastPara="1" wrap="square" lIns="103150" tIns="51575" rIns="103150" bIns="51575" anchor="t" anchorCtr="0">
            <a:normAutofit/>
          </a:bodyPr>
          <a:lstStyle>
            <a:lvl1pPr marL="254020" lvl="0" indent="-254020" algn="l">
              <a:spcBef>
                <a:spcPts val="400"/>
              </a:spcBef>
              <a:spcAft>
                <a:spcPts val="0"/>
              </a:spcAft>
              <a:buClr>
                <a:schemeClr val="dk1"/>
              </a:buClr>
              <a:buSzPts val="3600"/>
              <a:buChar char="•"/>
              <a:defRPr sz="2000"/>
            </a:lvl1pPr>
            <a:lvl2pPr marL="508041" lvl="1" indent="-239908" algn="l">
              <a:spcBef>
                <a:spcPts val="356"/>
              </a:spcBef>
              <a:spcAft>
                <a:spcPts val="0"/>
              </a:spcAft>
              <a:buClr>
                <a:schemeClr val="dk1"/>
              </a:buClr>
              <a:buSzPts val="3200"/>
              <a:buChar char="–"/>
              <a:defRPr sz="1778"/>
            </a:lvl2pPr>
            <a:lvl3pPr marL="762061" lvl="2" indent="-222268" algn="l">
              <a:spcBef>
                <a:spcPts val="300"/>
              </a:spcBef>
              <a:spcAft>
                <a:spcPts val="0"/>
              </a:spcAft>
              <a:buClr>
                <a:schemeClr val="dk1"/>
              </a:buClr>
              <a:buSzPts val="2700"/>
              <a:buChar char="•"/>
              <a:defRPr sz="1500"/>
            </a:lvl3pPr>
            <a:lvl4pPr marL="1016081" lvl="3" indent="-208156" algn="l">
              <a:spcBef>
                <a:spcPts val="256"/>
              </a:spcBef>
              <a:spcAft>
                <a:spcPts val="0"/>
              </a:spcAft>
              <a:buClr>
                <a:schemeClr val="dk1"/>
              </a:buClr>
              <a:buSzPts val="2300"/>
              <a:buChar char="–"/>
              <a:defRPr sz="1278"/>
            </a:lvl4pPr>
            <a:lvl5pPr marL="1270102" lvl="4" indent="-208156" algn="l">
              <a:spcBef>
                <a:spcPts val="256"/>
              </a:spcBef>
              <a:spcAft>
                <a:spcPts val="0"/>
              </a:spcAft>
              <a:buClr>
                <a:schemeClr val="dk1"/>
              </a:buClr>
              <a:buSzPts val="2300"/>
              <a:buChar char="»"/>
              <a:defRPr sz="1278"/>
            </a:lvl5pPr>
            <a:lvl6pPr marL="1524122" lvl="5" indent="-208156" algn="l">
              <a:spcBef>
                <a:spcPts val="256"/>
              </a:spcBef>
              <a:spcAft>
                <a:spcPts val="0"/>
              </a:spcAft>
              <a:buClr>
                <a:schemeClr val="dk1"/>
              </a:buClr>
              <a:buSzPts val="2300"/>
              <a:buChar char="•"/>
              <a:defRPr sz="1278"/>
            </a:lvl6pPr>
            <a:lvl7pPr marL="1778142" lvl="6" indent="-208156" algn="l">
              <a:spcBef>
                <a:spcPts val="256"/>
              </a:spcBef>
              <a:spcAft>
                <a:spcPts val="0"/>
              </a:spcAft>
              <a:buClr>
                <a:schemeClr val="dk1"/>
              </a:buClr>
              <a:buSzPts val="2300"/>
              <a:buChar char="•"/>
              <a:defRPr sz="1278"/>
            </a:lvl7pPr>
            <a:lvl8pPr marL="2032163" lvl="7" indent="-208156" algn="l">
              <a:spcBef>
                <a:spcPts val="256"/>
              </a:spcBef>
              <a:spcAft>
                <a:spcPts val="0"/>
              </a:spcAft>
              <a:buClr>
                <a:schemeClr val="dk1"/>
              </a:buClr>
              <a:buSzPts val="2300"/>
              <a:buChar char="•"/>
              <a:defRPr sz="1278"/>
            </a:lvl8pPr>
            <a:lvl9pPr marL="2286183" lvl="8" indent="-208156" algn="l">
              <a:spcBef>
                <a:spcPts val="256"/>
              </a:spcBef>
              <a:spcAft>
                <a:spcPts val="0"/>
              </a:spcAft>
              <a:buClr>
                <a:schemeClr val="dk1"/>
              </a:buClr>
              <a:buSzPts val="2300"/>
              <a:buChar char="•"/>
              <a:defRPr sz="1278"/>
            </a:lvl9pPr>
          </a:lstStyle>
          <a:p>
            <a:endParaRPr/>
          </a:p>
        </p:txBody>
      </p:sp>
      <p:sp>
        <p:nvSpPr>
          <p:cNvPr id="61" name="Google Shape;61;p39"/>
          <p:cNvSpPr txBox="1">
            <a:spLocks noGrp="1"/>
          </p:cNvSpPr>
          <p:nvPr>
            <p:ph type="body" idx="2"/>
          </p:nvPr>
        </p:nvSpPr>
        <p:spPr>
          <a:xfrm>
            <a:off x="342901" y="2072926"/>
            <a:ext cx="2256235" cy="6775980"/>
          </a:xfrm>
          <a:prstGeom prst="rect">
            <a:avLst/>
          </a:prstGeom>
          <a:noFill/>
          <a:ln>
            <a:noFill/>
          </a:ln>
        </p:spPr>
        <p:txBody>
          <a:bodyPr spcFirstLastPara="1" wrap="square" lIns="103150" tIns="51575" rIns="103150" bIns="51575" anchor="t" anchorCtr="0">
            <a:normAutofit/>
          </a:bodyPr>
          <a:lstStyle>
            <a:lvl1pPr marL="254020" lvl="0" indent="-127010" algn="l">
              <a:spcBef>
                <a:spcPts val="178"/>
              </a:spcBef>
              <a:spcAft>
                <a:spcPts val="0"/>
              </a:spcAft>
              <a:buClr>
                <a:schemeClr val="dk1"/>
              </a:buClr>
              <a:buSzPts val="1600"/>
              <a:buNone/>
              <a:defRPr sz="889"/>
            </a:lvl1pPr>
            <a:lvl2pPr marL="508041" lvl="1" indent="-127010" algn="l">
              <a:spcBef>
                <a:spcPts val="156"/>
              </a:spcBef>
              <a:spcAft>
                <a:spcPts val="0"/>
              </a:spcAft>
              <a:buClr>
                <a:schemeClr val="dk1"/>
              </a:buClr>
              <a:buSzPts val="1400"/>
              <a:buNone/>
              <a:defRPr sz="778"/>
            </a:lvl2pPr>
            <a:lvl3pPr marL="762061" lvl="2" indent="-127010" algn="l">
              <a:spcBef>
                <a:spcPts val="122"/>
              </a:spcBef>
              <a:spcAft>
                <a:spcPts val="0"/>
              </a:spcAft>
              <a:buClr>
                <a:schemeClr val="dk1"/>
              </a:buClr>
              <a:buSzPts val="1100"/>
              <a:buNone/>
              <a:defRPr sz="611"/>
            </a:lvl3pPr>
            <a:lvl4pPr marL="1016081" lvl="3" indent="-127010" algn="l">
              <a:spcBef>
                <a:spcPts val="111"/>
              </a:spcBef>
              <a:spcAft>
                <a:spcPts val="0"/>
              </a:spcAft>
              <a:buClr>
                <a:schemeClr val="dk1"/>
              </a:buClr>
              <a:buSzPts val="1000"/>
              <a:buNone/>
              <a:defRPr sz="556"/>
            </a:lvl4pPr>
            <a:lvl5pPr marL="1270102" lvl="4" indent="-127010" algn="l">
              <a:spcBef>
                <a:spcPts val="111"/>
              </a:spcBef>
              <a:spcAft>
                <a:spcPts val="0"/>
              </a:spcAft>
              <a:buClr>
                <a:schemeClr val="dk1"/>
              </a:buClr>
              <a:buSzPts val="1000"/>
              <a:buNone/>
              <a:defRPr sz="556"/>
            </a:lvl5pPr>
            <a:lvl6pPr marL="1524122" lvl="5" indent="-127010" algn="l">
              <a:spcBef>
                <a:spcPts val="111"/>
              </a:spcBef>
              <a:spcAft>
                <a:spcPts val="0"/>
              </a:spcAft>
              <a:buClr>
                <a:schemeClr val="dk1"/>
              </a:buClr>
              <a:buSzPts val="1000"/>
              <a:buNone/>
              <a:defRPr sz="556"/>
            </a:lvl6pPr>
            <a:lvl7pPr marL="1778142" lvl="6" indent="-127010" algn="l">
              <a:spcBef>
                <a:spcPts val="111"/>
              </a:spcBef>
              <a:spcAft>
                <a:spcPts val="0"/>
              </a:spcAft>
              <a:buClr>
                <a:schemeClr val="dk1"/>
              </a:buClr>
              <a:buSzPts val="1000"/>
              <a:buNone/>
              <a:defRPr sz="556"/>
            </a:lvl7pPr>
            <a:lvl8pPr marL="2032163" lvl="7" indent="-127010" algn="l">
              <a:spcBef>
                <a:spcPts val="111"/>
              </a:spcBef>
              <a:spcAft>
                <a:spcPts val="0"/>
              </a:spcAft>
              <a:buClr>
                <a:schemeClr val="dk1"/>
              </a:buClr>
              <a:buSzPts val="1000"/>
              <a:buNone/>
              <a:defRPr sz="556"/>
            </a:lvl8pPr>
            <a:lvl9pPr marL="2286183" lvl="8" indent="-127010" algn="l">
              <a:spcBef>
                <a:spcPts val="111"/>
              </a:spcBef>
              <a:spcAft>
                <a:spcPts val="0"/>
              </a:spcAft>
              <a:buClr>
                <a:schemeClr val="dk1"/>
              </a:buClr>
              <a:buSzPts val="1000"/>
              <a:buNone/>
              <a:defRPr sz="556"/>
            </a:lvl9pPr>
          </a:lstStyle>
          <a:p>
            <a:endParaRPr/>
          </a:p>
        </p:txBody>
      </p:sp>
      <p:sp>
        <p:nvSpPr>
          <p:cNvPr id="62" name="Google Shape;62;p39"/>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9"/>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9"/>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0"/>
          <p:cNvSpPr txBox="1">
            <a:spLocks noGrp="1"/>
          </p:cNvSpPr>
          <p:nvPr>
            <p:ph type="title"/>
          </p:nvPr>
        </p:nvSpPr>
        <p:spPr>
          <a:xfrm>
            <a:off x="1344216" y="6934200"/>
            <a:ext cx="4114800" cy="818622"/>
          </a:xfrm>
          <a:prstGeom prst="rect">
            <a:avLst/>
          </a:prstGeom>
          <a:noFill/>
          <a:ln>
            <a:noFill/>
          </a:ln>
        </p:spPr>
        <p:txBody>
          <a:bodyPr spcFirstLastPara="1" wrap="square" lIns="103150" tIns="51575" rIns="103150" bIns="51575" anchor="b" anchorCtr="0">
            <a:normAutofit/>
          </a:bodyPr>
          <a:lstStyle>
            <a:lvl1pPr lvl="0" algn="l">
              <a:spcBef>
                <a:spcPts val="0"/>
              </a:spcBef>
              <a:spcAft>
                <a:spcPts val="0"/>
              </a:spcAft>
              <a:buClr>
                <a:schemeClr val="dk1"/>
              </a:buClr>
              <a:buSzPts val="2300"/>
              <a:buFont typeface="Calibri"/>
              <a:buNone/>
              <a:defRPr sz="1278"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0"/>
          <p:cNvSpPr>
            <a:spLocks noGrp="1"/>
          </p:cNvSpPr>
          <p:nvPr>
            <p:ph type="pic" idx="2"/>
          </p:nvPr>
        </p:nvSpPr>
        <p:spPr>
          <a:xfrm>
            <a:off x="1344216" y="885119"/>
            <a:ext cx="4114800" cy="5943600"/>
          </a:xfrm>
          <a:prstGeom prst="rect">
            <a:avLst/>
          </a:prstGeom>
          <a:noFill/>
          <a:ln>
            <a:noFill/>
          </a:ln>
        </p:spPr>
        <p:txBody>
          <a:bodyPr spcFirstLastPara="1" wrap="square" lIns="103150" tIns="51575" rIns="103150" bIns="51575" anchor="t" anchorCtr="0">
            <a:normAutofit/>
          </a:bodyPr>
          <a:lstStyle>
            <a:lvl1pPr marR="0" lvl="0" algn="l" rtl="0">
              <a:spcBef>
                <a:spcPts val="400"/>
              </a:spcBef>
              <a:spcAft>
                <a:spcPts val="0"/>
              </a:spcAft>
              <a:buClr>
                <a:schemeClr val="dk1"/>
              </a:buClr>
              <a:buSzPts val="3600"/>
              <a:buFont typeface="Arial"/>
              <a:buNone/>
              <a:defRPr sz="2000" b="0" i="0" u="none" strike="noStrike" cap="none">
                <a:solidFill>
                  <a:schemeClr val="dk1"/>
                </a:solidFill>
                <a:latin typeface="Calibri"/>
                <a:ea typeface="Calibri"/>
                <a:cs typeface="Calibri"/>
                <a:sym typeface="Calibri"/>
              </a:defRPr>
            </a:lvl1pPr>
            <a:lvl2pPr marR="0" lvl="1" algn="l" rtl="0">
              <a:spcBef>
                <a:spcPts val="356"/>
              </a:spcBef>
              <a:spcAft>
                <a:spcPts val="0"/>
              </a:spcAft>
              <a:buClr>
                <a:schemeClr val="dk1"/>
              </a:buClr>
              <a:buSzPts val="3200"/>
              <a:buFont typeface="Arial"/>
              <a:buNone/>
              <a:defRPr sz="1778"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2700"/>
              <a:buFont typeface="Arial"/>
              <a:buNone/>
              <a:defRPr sz="1500" b="0" i="0" u="none" strike="noStrike" cap="none">
                <a:solidFill>
                  <a:schemeClr val="dk1"/>
                </a:solidFill>
                <a:latin typeface="Calibri"/>
                <a:ea typeface="Calibri"/>
                <a:cs typeface="Calibri"/>
                <a:sym typeface="Calibri"/>
              </a:defRPr>
            </a:lvl3pPr>
            <a:lvl4pPr marR="0" lvl="3" algn="l" rtl="0">
              <a:spcBef>
                <a:spcPts val="256"/>
              </a:spcBef>
              <a:spcAft>
                <a:spcPts val="0"/>
              </a:spcAft>
              <a:buClr>
                <a:schemeClr val="dk1"/>
              </a:buClr>
              <a:buSzPts val="2300"/>
              <a:buFont typeface="Arial"/>
              <a:buNone/>
              <a:defRPr sz="1278" b="0" i="0" u="none" strike="noStrike" cap="none">
                <a:solidFill>
                  <a:schemeClr val="dk1"/>
                </a:solidFill>
                <a:latin typeface="Calibri"/>
                <a:ea typeface="Calibri"/>
                <a:cs typeface="Calibri"/>
                <a:sym typeface="Calibri"/>
              </a:defRPr>
            </a:lvl4pPr>
            <a:lvl5pPr marR="0" lvl="4" algn="l" rtl="0">
              <a:spcBef>
                <a:spcPts val="256"/>
              </a:spcBef>
              <a:spcAft>
                <a:spcPts val="0"/>
              </a:spcAft>
              <a:buClr>
                <a:schemeClr val="dk1"/>
              </a:buClr>
              <a:buSzPts val="2300"/>
              <a:buFont typeface="Arial"/>
              <a:buNone/>
              <a:defRPr sz="1278" b="0" i="0" u="none" strike="noStrike" cap="none">
                <a:solidFill>
                  <a:schemeClr val="dk1"/>
                </a:solidFill>
                <a:latin typeface="Calibri"/>
                <a:ea typeface="Calibri"/>
                <a:cs typeface="Calibri"/>
                <a:sym typeface="Calibri"/>
              </a:defRPr>
            </a:lvl5pPr>
            <a:lvl6pPr marR="0" lvl="5" algn="l" rtl="0">
              <a:spcBef>
                <a:spcPts val="256"/>
              </a:spcBef>
              <a:spcAft>
                <a:spcPts val="0"/>
              </a:spcAft>
              <a:buClr>
                <a:schemeClr val="dk1"/>
              </a:buClr>
              <a:buSzPts val="2300"/>
              <a:buFont typeface="Arial"/>
              <a:buNone/>
              <a:defRPr sz="1278" b="0" i="0" u="none" strike="noStrike" cap="none">
                <a:solidFill>
                  <a:schemeClr val="dk1"/>
                </a:solidFill>
                <a:latin typeface="Calibri"/>
                <a:ea typeface="Calibri"/>
                <a:cs typeface="Calibri"/>
                <a:sym typeface="Calibri"/>
              </a:defRPr>
            </a:lvl6pPr>
            <a:lvl7pPr marR="0" lvl="6" algn="l" rtl="0">
              <a:spcBef>
                <a:spcPts val="256"/>
              </a:spcBef>
              <a:spcAft>
                <a:spcPts val="0"/>
              </a:spcAft>
              <a:buClr>
                <a:schemeClr val="dk1"/>
              </a:buClr>
              <a:buSzPts val="2300"/>
              <a:buFont typeface="Arial"/>
              <a:buNone/>
              <a:defRPr sz="1278" b="0" i="0" u="none" strike="noStrike" cap="none">
                <a:solidFill>
                  <a:schemeClr val="dk1"/>
                </a:solidFill>
                <a:latin typeface="Calibri"/>
                <a:ea typeface="Calibri"/>
                <a:cs typeface="Calibri"/>
                <a:sym typeface="Calibri"/>
              </a:defRPr>
            </a:lvl7pPr>
            <a:lvl8pPr marR="0" lvl="7" algn="l" rtl="0">
              <a:spcBef>
                <a:spcPts val="256"/>
              </a:spcBef>
              <a:spcAft>
                <a:spcPts val="0"/>
              </a:spcAft>
              <a:buClr>
                <a:schemeClr val="dk1"/>
              </a:buClr>
              <a:buSzPts val="2300"/>
              <a:buFont typeface="Arial"/>
              <a:buNone/>
              <a:defRPr sz="1278" b="0" i="0" u="none" strike="noStrike" cap="none">
                <a:solidFill>
                  <a:schemeClr val="dk1"/>
                </a:solidFill>
                <a:latin typeface="Calibri"/>
                <a:ea typeface="Calibri"/>
                <a:cs typeface="Calibri"/>
                <a:sym typeface="Calibri"/>
              </a:defRPr>
            </a:lvl8pPr>
            <a:lvl9pPr marR="0" lvl="8" algn="l" rtl="0">
              <a:spcBef>
                <a:spcPts val="256"/>
              </a:spcBef>
              <a:spcAft>
                <a:spcPts val="0"/>
              </a:spcAft>
              <a:buClr>
                <a:schemeClr val="dk1"/>
              </a:buClr>
              <a:buSzPts val="2300"/>
              <a:buFont typeface="Arial"/>
              <a:buNone/>
              <a:defRPr sz="1278" b="0" i="0" u="none" strike="noStrike" cap="none">
                <a:solidFill>
                  <a:schemeClr val="dk1"/>
                </a:solidFill>
                <a:latin typeface="Calibri"/>
                <a:ea typeface="Calibri"/>
                <a:cs typeface="Calibri"/>
                <a:sym typeface="Calibri"/>
              </a:defRPr>
            </a:lvl9pPr>
          </a:lstStyle>
          <a:p>
            <a:endParaRPr/>
          </a:p>
        </p:txBody>
      </p:sp>
      <p:sp>
        <p:nvSpPr>
          <p:cNvPr id="68" name="Google Shape;68;p40"/>
          <p:cNvSpPr txBox="1">
            <a:spLocks noGrp="1"/>
          </p:cNvSpPr>
          <p:nvPr>
            <p:ph type="body" idx="1"/>
          </p:nvPr>
        </p:nvSpPr>
        <p:spPr>
          <a:xfrm>
            <a:off x="1344216" y="7752822"/>
            <a:ext cx="4114800" cy="1162578"/>
          </a:xfrm>
          <a:prstGeom prst="rect">
            <a:avLst/>
          </a:prstGeom>
          <a:noFill/>
          <a:ln>
            <a:noFill/>
          </a:ln>
        </p:spPr>
        <p:txBody>
          <a:bodyPr spcFirstLastPara="1" wrap="square" lIns="103150" tIns="51575" rIns="103150" bIns="51575" anchor="t" anchorCtr="0">
            <a:normAutofit/>
          </a:bodyPr>
          <a:lstStyle>
            <a:lvl1pPr marL="254020" lvl="0" indent="-127010" algn="l">
              <a:spcBef>
                <a:spcPts val="178"/>
              </a:spcBef>
              <a:spcAft>
                <a:spcPts val="0"/>
              </a:spcAft>
              <a:buClr>
                <a:schemeClr val="dk1"/>
              </a:buClr>
              <a:buSzPts val="1600"/>
              <a:buNone/>
              <a:defRPr sz="889"/>
            </a:lvl1pPr>
            <a:lvl2pPr marL="508041" lvl="1" indent="-127010" algn="l">
              <a:spcBef>
                <a:spcPts val="156"/>
              </a:spcBef>
              <a:spcAft>
                <a:spcPts val="0"/>
              </a:spcAft>
              <a:buClr>
                <a:schemeClr val="dk1"/>
              </a:buClr>
              <a:buSzPts val="1400"/>
              <a:buNone/>
              <a:defRPr sz="778"/>
            </a:lvl2pPr>
            <a:lvl3pPr marL="762061" lvl="2" indent="-127010" algn="l">
              <a:spcBef>
                <a:spcPts val="122"/>
              </a:spcBef>
              <a:spcAft>
                <a:spcPts val="0"/>
              </a:spcAft>
              <a:buClr>
                <a:schemeClr val="dk1"/>
              </a:buClr>
              <a:buSzPts val="1100"/>
              <a:buNone/>
              <a:defRPr sz="611"/>
            </a:lvl3pPr>
            <a:lvl4pPr marL="1016081" lvl="3" indent="-127010" algn="l">
              <a:spcBef>
                <a:spcPts val="111"/>
              </a:spcBef>
              <a:spcAft>
                <a:spcPts val="0"/>
              </a:spcAft>
              <a:buClr>
                <a:schemeClr val="dk1"/>
              </a:buClr>
              <a:buSzPts val="1000"/>
              <a:buNone/>
              <a:defRPr sz="556"/>
            </a:lvl4pPr>
            <a:lvl5pPr marL="1270102" lvl="4" indent="-127010" algn="l">
              <a:spcBef>
                <a:spcPts val="111"/>
              </a:spcBef>
              <a:spcAft>
                <a:spcPts val="0"/>
              </a:spcAft>
              <a:buClr>
                <a:schemeClr val="dk1"/>
              </a:buClr>
              <a:buSzPts val="1000"/>
              <a:buNone/>
              <a:defRPr sz="556"/>
            </a:lvl5pPr>
            <a:lvl6pPr marL="1524122" lvl="5" indent="-127010" algn="l">
              <a:spcBef>
                <a:spcPts val="111"/>
              </a:spcBef>
              <a:spcAft>
                <a:spcPts val="0"/>
              </a:spcAft>
              <a:buClr>
                <a:schemeClr val="dk1"/>
              </a:buClr>
              <a:buSzPts val="1000"/>
              <a:buNone/>
              <a:defRPr sz="556"/>
            </a:lvl6pPr>
            <a:lvl7pPr marL="1778142" lvl="6" indent="-127010" algn="l">
              <a:spcBef>
                <a:spcPts val="111"/>
              </a:spcBef>
              <a:spcAft>
                <a:spcPts val="0"/>
              </a:spcAft>
              <a:buClr>
                <a:schemeClr val="dk1"/>
              </a:buClr>
              <a:buSzPts val="1000"/>
              <a:buNone/>
              <a:defRPr sz="556"/>
            </a:lvl7pPr>
            <a:lvl8pPr marL="2032163" lvl="7" indent="-127010" algn="l">
              <a:spcBef>
                <a:spcPts val="111"/>
              </a:spcBef>
              <a:spcAft>
                <a:spcPts val="0"/>
              </a:spcAft>
              <a:buClr>
                <a:schemeClr val="dk1"/>
              </a:buClr>
              <a:buSzPts val="1000"/>
              <a:buNone/>
              <a:defRPr sz="556"/>
            </a:lvl8pPr>
            <a:lvl9pPr marL="2286183" lvl="8" indent="-127010" algn="l">
              <a:spcBef>
                <a:spcPts val="111"/>
              </a:spcBef>
              <a:spcAft>
                <a:spcPts val="0"/>
              </a:spcAft>
              <a:buClr>
                <a:schemeClr val="dk1"/>
              </a:buClr>
              <a:buSzPts val="1000"/>
              <a:buNone/>
              <a:defRPr sz="556"/>
            </a:lvl9pPr>
          </a:lstStyle>
          <a:p>
            <a:endParaRPr/>
          </a:p>
        </p:txBody>
      </p:sp>
      <p:sp>
        <p:nvSpPr>
          <p:cNvPr id="69" name="Google Shape;69;p40"/>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0"/>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0"/>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342900" y="396700"/>
            <a:ext cx="6172200" cy="1651000"/>
          </a:xfrm>
          <a:prstGeom prst="rect">
            <a:avLst/>
          </a:prstGeom>
          <a:noFill/>
          <a:ln>
            <a:noFill/>
          </a:ln>
        </p:spPr>
        <p:txBody>
          <a:bodyPr spcFirstLastPara="1" wrap="square" lIns="103150" tIns="51575" rIns="103150" bIns="51575" anchor="ctr" anchorCtr="0">
            <a:normAutofit/>
          </a:bodyPr>
          <a:lstStyle>
            <a:lvl1pPr marR="0" lvl="0" algn="ctr" rtl="0">
              <a:spcBef>
                <a:spcPts val="0"/>
              </a:spcBef>
              <a:spcAft>
                <a:spcPts val="0"/>
              </a:spcAft>
              <a:buClr>
                <a:schemeClr val="dk1"/>
              </a:buClr>
              <a:buSzPts val="5000"/>
              <a:buFont typeface="Calibri"/>
              <a:buNone/>
              <a:defRPr sz="5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342900" y="2311403"/>
            <a:ext cx="6172200" cy="6537503"/>
          </a:xfrm>
          <a:prstGeom prst="rect">
            <a:avLst/>
          </a:prstGeom>
          <a:noFill/>
          <a:ln>
            <a:noFill/>
          </a:ln>
        </p:spPr>
        <p:txBody>
          <a:bodyPr spcFirstLastPara="1" wrap="square" lIns="103150" tIns="51575" rIns="103150" bIns="5157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74650" algn="l" rtl="0">
              <a:spcBef>
                <a:spcPts val="46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4pPr>
            <a:lvl5pPr marL="2286000" marR="0" lvl="4" indent="-374650" algn="l" rtl="0">
              <a:spcBef>
                <a:spcPts val="46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5pPr>
            <a:lvl6pPr marL="2743200" marR="0" lvl="5" indent="-374650" algn="l" rtl="0">
              <a:spcBef>
                <a:spcPts val="46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6pPr>
            <a:lvl7pPr marL="3200400" marR="0" lvl="6" indent="-374650" algn="l" rtl="0">
              <a:spcBef>
                <a:spcPts val="46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7pPr>
            <a:lvl8pPr marL="3657600" marR="0" lvl="7" indent="-374650" algn="l" rtl="0">
              <a:spcBef>
                <a:spcPts val="46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8pPr>
            <a:lvl9pPr marL="4114800" marR="0" lvl="8" indent="-374650" algn="l" rtl="0">
              <a:spcBef>
                <a:spcPts val="46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9pPr>
          </a:lstStyle>
          <a:p>
            <a:endParaRPr/>
          </a:p>
        </p:txBody>
      </p:sp>
      <p:sp>
        <p:nvSpPr>
          <p:cNvPr id="12" name="Google Shape;12;p31"/>
          <p:cNvSpPr txBox="1">
            <a:spLocks noGrp="1"/>
          </p:cNvSpPr>
          <p:nvPr>
            <p:ph type="dt" idx="10"/>
          </p:nvPr>
        </p:nvSpPr>
        <p:spPr>
          <a:xfrm>
            <a:off x="342900" y="9181397"/>
            <a:ext cx="1600200" cy="527403"/>
          </a:xfrm>
          <a:prstGeom prst="rect">
            <a:avLst/>
          </a:prstGeom>
          <a:noFill/>
          <a:ln>
            <a:noFill/>
          </a:ln>
        </p:spPr>
        <p:txBody>
          <a:bodyPr spcFirstLastPara="1" wrap="square" lIns="103150" tIns="51575" rIns="103150" bIns="51575" anchor="ctr" anchorCtr="0">
            <a:noAutofit/>
          </a:bodyPr>
          <a:lstStyle>
            <a:lvl1pPr marR="0" lvl="0" algn="l" rtl="0">
              <a:spcBef>
                <a:spcPts val="0"/>
              </a:spcBef>
              <a:spcAft>
                <a:spcPts val="0"/>
              </a:spcAft>
              <a:buSzPts val="1400"/>
              <a:buNone/>
              <a:defRPr sz="778"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9pPr>
          </a:lstStyle>
          <a:p>
            <a:endParaRPr/>
          </a:p>
        </p:txBody>
      </p:sp>
      <p:sp>
        <p:nvSpPr>
          <p:cNvPr id="13" name="Google Shape;13;p31"/>
          <p:cNvSpPr txBox="1">
            <a:spLocks noGrp="1"/>
          </p:cNvSpPr>
          <p:nvPr>
            <p:ph type="ftr" idx="11"/>
          </p:nvPr>
        </p:nvSpPr>
        <p:spPr>
          <a:xfrm>
            <a:off x="2343150" y="9181397"/>
            <a:ext cx="2171700" cy="527403"/>
          </a:xfrm>
          <a:prstGeom prst="rect">
            <a:avLst/>
          </a:prstGeom>
          <a:noFill/>
          <a:ln>
            <a:noFill/>
          </a:ln>
        </p:spPr>
        <p:txBody>
          <a:bodyPr spcFirstLastPara="1" wrap="square" lIns="103150" tIns="51575" rIns="103150" bIns="51575" anchor="ctr" anchorCtr="0">
            <a:noAutofit/>
          </a:bodyPr>
          <a:lstStyle>
            <a:lvl1pPr marR="0" lvl="0" algn="ctr" rtl="0">
              <a:spcBef>
                <a:spcPts val="0"/>
              </a:spcBef>
              <a:spcAft>
                <a:spcPts val="0"/>
              </a:spcAft>
              <a:buSzPts val="1400"/>
              <a:buNone/>
              <a:defRPr sz="778"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111" b="0" i="0" u="none" strike="noStrike" cap="none">
                <a:solidFill>
                  <a:schemeClr val="dk1"/>
                </a:solidFill>
                <a:latin typeface="Calibri"/>
                <a:ea typeface="Calibri"/>
                <a:cs typeface="Calibri"/>
                <a:sym typeface="Calibri"/>
              </a:defRPr>
            </a:lvl9pPr>
          </a:lstStyle>
          <a:p>
            <a:endParaRPr/>
          </a:p>
        </p:txBody>
      </p:sp>
      <p:sp>
        <p:nvSpPr>
          <p:cNvPr id="14" name="Google Shape;14;p31"/>
          <p:cNvSpPr txBox="1">
            <a:spLocks noGrp="1"/>
          </p:cNvSpPr>
          <p:nvPr>
            <p:ph type="sldNum" idx="12"/>
          </p:nvPr>
        </p:nvSpPr>
        <p:spPr>
          <a:xfrm>
            <a:off x="4914900" y="9181397"/>
            <a:ext cx="1600200" cy="527403"/>
          </a:xfrm>
          <a:prstGeom prst="rect">
            <a:avLst/>
          </a:prstGeom>
          <a:noFill/>
          <a:ln>
            <a:noFill/>
          </a:ln>
        </p:spPr>
        <p:txBody>
          <a:bodyPr spcFirstLastPara="1" wrap="square" lIns="103150" tIns="51575" rIns="103150" bIns="51575" anchor="ctr" anchorCtr="0">
            <a:noAutofit/>
          </a:bodyPr>
          <a:lstStyle>
            <a:lvl1pPr marL="0" marR="0" lvl="0" indent="0" algn="r" rtl="0">
              <a:spcBef>
                <a:spcPts val="0"/>
              </a:spcBef>
              <a:buNone/>
              <a:defRPr sz="778" b="0" i="0" u="none" strike="noStrike" cap="none">
                <a:solidFill>
                  <a:srgbClr val="888888"/>
                </a:solidFill>
                <a:latin typeface="Calibri"/>
                <a:ea typeface="Calibri"/>
                <a:cs typeface="Calibri"/>
                <a:sym typeface="Calibri"/>
              </a:defRPr>
            </a:lvl1pPr>
            <a:lvl2pPr marL="0" marR="0" lvl="1" indent="0" algn="r" rtl="0">
              <a:spcBef>
                <a:spcPts val="0"/>
              </a:spcBef>
              <a:buNone/>
              <a:defRPr sz="778" b="0" i="0" u="none" strike="noStrike" cap="none">
                <a:solidFill>
                  <a:srgbClr val="888888"/>
                </a:solidFill>
                <a:latin typeface="Calibri"/>
                <a:ea typeface="Calibri"/>
                <a:cs typeface="Calibri"/>
                <a:sym typeface="Calibri"/>
              </a:defRPr>
            </a:lvl2pPr>
            <a:lvl3pPr marL="0" marR="0" lvl="2" indent="0" algn="r" rtl="0">
              <a:spcBef>
                <a:spcPts val="0"/>
              </a:spcBef>
              <a:buNone/>
              <a:defRPr sz="778" b="0" i="0" u="none" strike="noStrike" cap="none">
                <a:solidFill>
                  <a:srgbClr val="888888"/>
                </a:solidFill>
                <a:latin typeface="Calibri"/>
                <a:ea typeface="Calibri"/>
                <a:cs typeface="Calibri"/>
                <a:sym typeface="Calibri"/>
              </a:defRPr>
            </a:lvl3pPr>
            <a:lvl4pPr marL="0" marR="0" lvl="3" indent="0" algn="r" rtl="0">
              <a:spcBef>
                <a:spcPts val="0"/>
              </a:spcBef>
              <a:buNone/>
              <a:defRPr sz="778" b="0" i="0" u="none" strike="noStrike" cap="none">
                <a:solidFill>
                  <a:srgbClr val="888888"/>
                </a:solidFill>
                <a:latin typeface="Calibri"/>
                <a:ea typeface="Calibri"/>
                <a:cs typeface="Calibri"/>
                <a:sym typeface="Calibri"/>
              </a:defRPr>
            </a:lvl4pPr>
            <a:lvl5pPr marL="0" marR="0" lvl="4" indent="0" algn="r" rtl="0">
              <a:spcBef>
                <a:spcPts val="0"/>
              </a:spcBef>
              <a:buNone/>
              <a:defRPr sz="778" b="0" i="0" u="none" strike="noStrike" cap="none">
                <a:solidFill>
                  <a:srgbClr val="888888"/>
                </a:solidFill>
                <a:latin typeface="Calibri"/>
                <a:ea typeface="Calibri"/>
                <a:cs typeface="Calibri"/>
                <a:sym typeface="Calibri"/>
              </a:defRPr>
            </a:lvl5pPr>
            <a:lvl6pPr marL="0" marR="0" lvl="5" indent="0" algn="r" rtl="0">
              <a:spcBef>
                <a:spcPts val="0"/>
              </a:spcBef>
              <a:buNone/>
              <a:defRPr sz="778" b="0" i="0" u="none" strike="noStrike" cap="none">
                <a:solidFill>
                  <a:srgbClr val="888888"/>
                </a:solidFill>
                <a:latin typeface="Calibri"/>
                <a:ea typeface="Calibri"/>
                <a:cs typeface="Calibri"/>
                <a:sym typeface="Calibri"/>
              </a:defRPr>
            </a:lvl6pPr>
            <a:lvl7pPr marL="0" marR="0" lvl="6" indent="0" algn="r" rtl="0">
              <a:spcBef>
                <a:spcPts val="0"/>
              </a:spcBef>
              <a:buNone/>
              <a:defRPr sz="778" b="0" i="0" u="none" strike="noStrike" cap="none">
                <a:solidFill>
                  <a:srgbClr val="888888"/>
                </a:solidFill>
                <a:latin typeface="Calibri"/>
                <a:ea typeface="Calibri"/>
                <a:cs typeface="Calibri"/>
                <a:sym typeface="Calibri"/>
              </a:defRPr>
            </a:lvl7pPr>
            <a:lvl8pPr marL="0" marR="0" lvl="7" indent="0" algn="r" rtl="0">
              <a:spcBef>
                <a:spcPts val="0"/>
              </a:spcBef>
              <a:buNone/>
              <a:defRPr sz="778" b="0" i="0" u="none" strike="noStrike" cap="none">
                <a:solidFill>
                  <a:srgbClr val="888888"/>
                </a:solidFill>
                <a:latin typeface="Calibri"/>
                <a:ea typeface="Calibri"/>
                <a:cs typeface="Calibri"/>
                <a:sym typeface="Calibri"/>
              </a:defRPr>
            </a:lvl8pPr>
            <a:lvl9pPr marL="0" marR="0" lvl="8" indent="0" algn="r" rtl="0">
              <a:spcBef>
                <a:spcPts val="0"/>
              </a:spcBef>
              <a:buNone/>
              <a:defRPr sz="778"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7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docs.google.com/spreadsheets/d/1SVAh66H6S0hx-yh8__r1eFKyoAbe2eQevIfF6HCf0hg/edit?usp=shari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
          <p:cNvSpPr txBox="1"/>
          <p:nvPr/>
        </p:nvSpPr>
        <p:spPr>
          <a:xfrm>
            <a:off x="514350" y="2804584"/>
            <a:ext cx="5829300" cy="980017"/>
          </a:xfrm>
          <a:prstGeom prst="rect">
            <a:avLst/>
          </a:prstGeom>
          <a:noFill/>
          <a:ln>
            <a:noFill/>
          </a:ln>
        </p:spPr>
        <p:txBody>
          <a:bodyPr spcFirstLastPara="1" wrap="square" lIns="65306" tIns="32653" rIns="65306" bIns="32653" anchor="ctr" anchorCtr="0">
            <a:normAutofit fontScale="97500"/>
          </a:bodyPr>
          <a:lstStyle/>
          <a:p>
            <a:pPr algn="ctr">
              <a:buClr>
                <a:schemeClr val="dk1"/>
              </a:buClr>
              <a:buSzPct val="100000"/>
            </a:pPr>
            <a:endParaRPr sz="2445">
              <a:solidFill>
                <a:srgbClr val="FF0000"/>
              </a:solidFill>
              <a:latin typeface="Calibri"/>
              <a:ea typeface="Calibri"/>
              <a:cs typeface="Calibri"/>
              <a:sym typeface="Calibri"/>
            </a:endParaRPr>
          </a:p>
        </p:txBody>
      </p:sp>
      <p:sp>
        <p:nvSpPr>
          <p:cNvPr id="95" name="Google Shape;95;p1"/>
          <p:cNvSpPr/>
          <p:nvPr/>
        </p:nvSpPr>
        <p:spPr>
          <a:xfrm>
            <a:off x="114300" y="29981"/>
            <a:ext cx="6629333" cy="9533744"/>
          </a:xfrm>
          <a:prstGeom prst="rect">
            <a:avLst/>
          </a:prstGeom>
          <a:noFill/>
          <a:ln w="38100" cap="flat" cmpd="sng">
            <a:solidFill>
              <a:schemeClr val="dk1"/>
            </a:solidFill>
            <a:prstDash val="solid"/>
            <a:round/>
            <a:headEnd type="none" w="sm" len="sm"/>
            <a:tailEnd type="none" w="sm" len="sm"/>
          </a:ln>
        </p:spPr>
        <p:txBody>
          <a:bodyPr spcFirstLastPara="1" wrap="square" lIns="65306" tIns="32653" rIns="65306" bIns="32653" anchor="ctr" anchorCtr="0">
            <a:noAutofit/>
          </a:bodyPr>
          <a:lstStyle/>
          <a:p>
            <a:pPr algn="ctr"/>
            <a:endParaRPr sz="1111">
              <a:solidFill>
                <a:schemeClr val="lt1"/>
              </a:solidFill>
              <a:latin typeface="Calibri"/>
              <a:ea typeface="Calibri"/>
              <a:cs typeface="Calibri"/>
              <a:sym typeface="Calibri"/>
            </a:endParaRPr>
          </a:p>
        </p:txBody>
      </p:sp>
      <p:sp>
        <p:nvSpPr>
          <p:cNvPr id="96" name="Google Shape;96;p1"/>
          <p:cNvSpPr txBox="1"/>
          <p:nvPr/>
        </p:nvSpPr>
        <p:spPr>
          <a:xfrm>
            <a:off x="514313" y="1571993"/>
            <a:ext cx="5829300" cy="980017"/>
          </a:xfrm>
          <a:prstGeom prst="rect">
            <a:avLst/>
          </a:prstGeom>
          <a:noFill/>
          <a:ln>
            <a:noFill/>
          </a:ln>
        </p:spPr>
        <p:txBody>
          <a:bodyPr spcFirstLastPara="1" wrap="square" lIns="65306" tIns="32653" rIns="65306" bIns="32653" anchor="ctr" anchorCtr="0">
            <a:normAutofit fontScale="825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7" name="Google Shape;192;p14">
            <a:extLst>
              <a:ext uri="{FF2B5EF4-FFF2-40B4-BE49-F238E27FC236}">
                <a16:creationId xmlns:a16="http://schemas.microsoft.com/office/drawing/2014/main" id="{2460F963-BC76-4D98-9649-FAF829D06BBC}"/>
              </a:ext>
            </a:extLst>
          </p:cNvPr>
          <p:cNvPicPr preferRelativeResize="0"/>
          <p:nvPr/>
        </p:nvPicPr>
        <p:blipFill rotWithShape="1">
          <a:blip r:embed="rId3">
            <a:alphaModFix/>
          </a:blip>
          <a:srcRect/>
          <a:stretch/>
        </p:blipFill>
        <p:spPr>
          <a:xfrm>
            <a:off x="2717764" y="395888"/>
            <a:ext cx="1422399" cy="1231606"/>
          </a:xfrm>
          <a:prstGeom prst="rect">
            <a:avLst/>
          </a:prstGeom>
          <a:noFill/>
          <a:ln>
            <a:noFill/>
          </a:ln>
        </p:spPr>
      </p:pic>
      <p:pic>
        <p:nvPicPr>
          <p:cNvPr id="5" name="Picture 4">
            <a:extLst>
              <a:ext uri="{FF2B5EF4-FFF2-40B4-BE49-F238E27FC236}">
                <a16:creationId xmlns:a16="http://schemas.microsoft.com/office/drawing/2014/main" id="{2DD61D1D-C55E-403A-8C37-D91D39745671}"/>
              </a:ext>
            </a:extLst>
          </p:cNvPr>
          <p:cNvPicPr>
            <a:picLocks noChangeAspect="1"/>
          </p:cNvPicPr>
          <p:nvPr/>
        </p:nvPicPr>
        <p:blipFill>
          <a:blip r:embed="rId4"/>
          <a:stretch>
            <a:fillRect/>
          </a:stretch>
        </p:blipFill>
        <p:spPr>
          <a:xfrm>
            <a:off x="483047" y="5531555"/>
            <a:ext cx="5891827" cy="33896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90E89200-A37C-4218-8E86-E83AE7548EA7}"/>
              </a:ext>
            </a:extLst>
          </p:cNvPr>
          <p:cNvSpPr txBox="1"/>
          <p:nvPr/>
        </p:nvSpPr>
        <p:spPr>
          <a:xfrm>
            <a:off x="896594" y="3728115"/>
            <a:ext cx="5064735" cy="646331"/>
          </a:xfrm>
          <a:prstGeom prst="rect">
            <a:avLst/>
          </a:prstGeom>
          <a:noFill/>
        </p:spPr>
        <p:txBody>
          <a:bodyPr wrap="square" rtlCol="0">
            <a:spAutoFit/>
          </a:bodyPr>
          <a:lstStyle/>
          <a:p>
            <a:pPr algn="ctr"/>
            <a:r>
              <a:rPr lang="en-US" sz="1800" b="1" dirty="0">
                <a:latin typeface="Trebuchet MS" panose="020B0603020202020204" pitchFamily="34" charset="0"/>
              </a:rPr>
              <a:t>Tisha Khandokar</a:t>
            </a:r>
          </a:p>
          <a:p>
            <a:pPr algn="ctr"/>
            <a:r>
              <a:rPr lang="en-US" sz="1800" b="1" dirty="0">
                <a:latin typeface="Trebuchet MS" panose="020B0603020202020204" pitchFamily="34" charset="0"/>
              </a:rPr>
              <a:t>ID : 192-35-459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FE1E-0560-4686-9EFD-35B09F6E934D}"/>
              </a:ext>
            </a:extLst>
          </p:cNvPr>
          <p:cNvSpPr>
            <a:spLocks noGrp="1"/>
          </p:cNvSpPr>
          <p:nvPr>
            <p:ph type="title"/>
          </p:nvPr>
        </p:nvSpPr>
        <p:spPr>
          <a:xfrm>
            <a:off x="342900" y="130755"/>
            <a:ext cx="6172200" cy="762000"/>
          </a:xfrm>
        </p:spPr>
        <p:txBody>
          <a:bodyPr>
            <a:normAutofit/>
          </a:bodyPr>
          <a:lstStyle/>
          <a:p>
            <a:r>
              <a:rPr lang="en-US" sz="2000" b="1" dirty="0">
                <a:latin typeface="Trebuchet MS" panose="020B0603020202020204" pitchFamily="34" charset="0"/>
              </a:rPr>
              <a:t>Flow Chart</a:t>
            </a:r>
          </a:p>
        </p:txBody>
      </p:sp>
      <p:pic>
        <p:nvPicPr>
          <p:cNvPr id="4" name="Picture 3">
            <a:extLst>
              <a:ext uri="{FF2B5EF4-FFF2-40B4-BE49-F238E27FC236}">
                <a16:creationId xmlns:a16="http://schemas.microsoft.com/office/drawing/2014/main" id="{DF0B758A-5824-45BD-B2AF-A5E463EE1B8C}"/>
              </a:ext>
            </a:extLst>
          </p:cNvPr>
          <p:cNvPicPr>
            <a:picLocks noChangeAspect="1"/>
          </p:cNvPicPr>
          <p:nvPr/>
        </p:nvPicPr>
        <p:blipFill>
          <a:blip r:embed="rId2"/>
          <a:stretch>
            <a:fillRect/>
          </a:stretch>
        </p:blipFill>
        <p:spPr>
          <a:xfrm>
            <a:off x="546111" y="1459914"/>
            <a:ext cx="5870320" cy="3302055"/>
          </a:xfrm>
          <a:prstGeom prst="rect">
            <a:avLst/>
          </a:prstGeom>
        </p:spPr>
      </p:pic>
      <p:pic>
        <p:nvPicPr>
          <p:cNvPr id="6" name="Picture 5">
            <a:extLst>
              <a:ext uri="{FF2B5EF4-FFF2-40B4-BE49-F238E27FC236}">
                <a16:creationId xmlns:a16="http://schemas.microsoft.com/office/drawing/2014/main" id="{8B6B1ED7-CB6A-4298-9A4B-55F1F810654D}"/>
              </a:ext>
            </a:extLst>
          </p:cNvPr>
          <p:cNvPicPr>
            <a:picLocks noChangeAspect="1"/>
          </p:cNvPicPr>
          <p:nvPr/>
        </p:nvPicPr>
        <p:blipFill>
          <a:blip r:embed="rId3"/>
          <a:stretch>
            <a:fillRect/>
          </a:stretch>
        </p:blipFill>
        <p:spPr>
          <a:xfrm>
            <a:off x="546111" y="5920326"/>
            <a:ext cx="5870320" cy="3302055"/>
          </a:xfrm>
          <a:prstGeom prst="rect">
            <a:avLst/>
          </a:prstGeom>
        </p:spPr>
      </p:pic>
      <p:sp>
        <p:nvSpPr>
          <p:cNvPr id="5" name="Google Shape;147;p8">
            <a:extLst>
              <a:ext uri="{FF2B5EF4-FFF2-40B4-BE49-F238E27FC236}">
                <a16:creationId xmlns:a16="http://schemas.microsoft.com/office/drawing/2014/main" id="{28F421E2-D9B4-43DF-A769-E6FE9F2E4A4D}"/>
              </a:ext>
            </a:extLst>
          </p:cNvPr>
          <p:cNvSpPr/>
          <p:nvPr/>
        </p:nvSpPr>
        <p:spPr>
          <a:xfrm>
            <a:off x="149900" y="134912"/>
            <a:ext cx="6535713" cy="960869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91962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9" name="Google Shape;179;p12"/>
          <p:cNvSpPr txBox="1"/>
          <p:nvPr/>
        </p:nvSpPr>
        <p:spPr>
          <a:xfrm>
            <a:off x="746038" y="2293495"/>
            <a:ext cx="1227667" cy="5132921"/>
          </a:xfrm>
          <a:prstGeom prst="rect">
            <a:avLst/>
          </a:prstGeom>
          <a:noFill/>
          <a:ln>
            <a:noFill/>
          </a:ln>
        </p:spPr>
        <p:txBody>
          <a:bodyPr spcFirstLastPara="1" wrap="square" lIns="50792" tIns="25389" rIns="50792" bIns="25389" anchor="t" anchorCtr="0">
            <a:spAutoFit/>
          </a:bodyPr>
          <a:lstStyle/>
          <a:p>
            <a:pPr marL="285750" indent="-285750">
              <a:buFont typeface="Arial" panose="020B0604020202020204" pitchFamily="34" charset="0"/>
              <a:buChar char="•"/>
            </a:pPr>
            <a:r>
              <a:rPr lang="en-US" b="1" u="sng" dirty="0">
                <a:solidFill>
                  <a:schemeClr val="dk1"/>
                </a:solidFill>
                <a:latin typeface="Trebuchet MS" panose="020B0603020202020204" pitchFamily="34" charset="0"/>
                <a:ea typeface="Calibri"/>
                <a:cs typeface="Calibri"/>
                <a:sym typeface="Calibri"/>
              </a:rPr>
              <a:t>Actor</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Admin</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User</a:t>
            </a:r>
          </a:p>
          <a:p>
            <a:pPr marL="285750" indent="-285750">
              <a:buFont typeface="Arial" panose="020B0604020202020204" pitchFamily="34" charset="0"/>
              <a:buChar char="•"/>
            </a:pPr>
            <a:br>
              <a:rPr lang="en-US" dirty="0">
                <a:solidFill>
                  <a:schemeClr val="dk1"/>
                </a:solidFill>
                <a:latin typeface="Trebuchet MS" panose="020B0603020202020204" pitchFamily="34" charset="0"/>
                <a:ea typeface="Calibri"/>
                <a:cs typeface="Calibri"/>
                <a:sym typeface="Calibri"/>
              </a:rPr>
            </a:br>
            <a:r>
              <a:rPr lang="en-US" b="1" u="sng" dirty="0" err="1">
                <a:solidFill>
                  <a:schemeClr val="dk1"/>
                </a:solidFill>
                <a:latin typeface="Trebuchet MS" panose="020B0603020202020204" pitchFamily="34" charset="0"/>
                <a:ea typeface="Calibri"/>
                <a:cs typeface="Calibri"/>
                <a:sym typeface="Calibri"/>
              </a:rPr>
              <a:t>Usecase</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Complain</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Collect data</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Analyze data</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Action for help</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Awareness</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Feedback</a:t>
            </a:r>
          </a:p>
          <a:p>
            <a:pPr marL="285750" indent="-285750">
              <a:buFont typeface="Arial" panose="020B0604020202020204" pitchFamily="34" charset="0"/>
              <a:buChar char="•"/>
            </a:pPr>
            <a:br>
              <a:rPr lang="en-US" dirty="0">
                <a:solidFill>
                  <a:schemeClr val="dk1"/>
                </a:solidFill>
                <a:latin typeface="Trebuchet MS" panose="020B0603020202020204" pitchFamily="34" charset="0"/>
                <a:ea typeface="Calibri"/>
                <a:cs typeface="Calibri"/>
                <a:sym typeface="Calibri"/>
              </a:rPr>
            </a:br>
            <a:r>
              <a:rPr lang="en-US" b="1" u="sng" dirty="0">
                <a:solidFill>
                  <a:schemeClr val="dk1"/>
                </a:solidFill>
                <a:latin typeface="Trebuchet MS" panose="020B0603020202020204" pitchFamily="34" charset="0"/>
                <a:ea typeface="Calibri"/>
                <a:cs typeface="Calibri"/>
                <a:sym typeface="Calibri"/>
              </a:rPr>
              <a:t>Include</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Evidence</a:t>
            </a:r>
          </a:p>
          <a:p>
            <a:pPr marL="285750" indent="-285750">
              <a:buFont typeface="Arial" panose="020B0604020202020204" pitchFamily="34" charset="0"/>
              <a:buChar char="•"/>
            </a:pPr>
            <a:br>
              <a:rPr lang="en-US" dirty="0">
                <a:solidFill>
                  <a:schemeClr val="dk1"/>
                </a:solidFill>
                <a:latin typeface="Trebuchet MS" panose="020B0603020202020204" pitchFamily="34" charset="0"/>
                <a:ea typeface="Calibri"/>
                <a:cs typeface="Calibri"/>
                <a:sym typeface="Calibri"/>
              </a:rPr>
            </a:br>
            <a:r>
              <a:rPr lang="en-US" b="1" u="sng" dirty="0">
                <a:solidFill>
                  <a:schemeClr val="dk1"/>
                </a:solidFill>
                <a:latin typeface="Trebuchet MS" panose="020B0603020202020204" pitchFamily="34" charset="0"/>
                <a:ea typeface="Calibri"/>
                <a:cs typeface="Calibri"/>
                <a:sym typeface="Calibri"/>
              </a:rPr>
              <a:t>Exclude</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Workshop</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Blog</a:t>
            </a:r>
            <a:br>
              <a:rPr lang="en-US" dirty="0">
                <a:solidFill>
                  <a:schemeClr val="dk1"/>
                </a:solidFill>
                <a:latin typeface="Trebuchet MS" panose="020B0603020202020204" pitchFamily="34" charset="0"/>
                <a:ea typeface="Calibri"/>
                <a:cs typeface="Calibri"/>
                <a:sym typeface="Calibri"/>
              </a:rPr>
            </a:br>
            <a:r>
              <a:rPr lang="en-US" dirty="0">
                <a:solidFill>
                  <a:schemeClr val="dk1"/>
                </a:solidFill>
                <a:latin typeface="Trebuchet MS" panose="020B0603020202020204" pitchFamily="34" charset="0"/>
                <a:ea typeface="Calibri"/>
                <a:cs typeface="Calibri"/>
                <a:sym typeface="Calibri"/>
              </a:rPr>
              <a:t>Video</a:t>
            </a:r>
            <a:br>
              <a:rPr lang="en-US" dirty="0">
                <a:solidFill>
                  <a:schemeClr val="dk1"/>
                </a:solidFill>
                <a:latin typeface="Trebuchet MS" panose="020B0603020202020204" pitchFamily="34" charset="0"/>
                <a:ea typeface="Calibri"/>
                <a:cs typeface="Calibri"/>
                <a:sym typeface="Calibri"/>
              </a:rPr>
            </a:br>
            <a:br>
              <a:rPr lang="en-US" sz="1111" dirty="0">
                <a:solidFill>
                  <a:schemeClr val="dk1"/>
                </a:solidFill>
                <a:latin typeface="Calibri"/>
                <a:ea typeface="Calibri"/>
                <a:cs typeface="Calibri"/>
                <a:sym typeface="Calibri"/>
              </a:rPr>
            </a:br>
            <a:endParaRPr sz="1111" dirty="0">
              <a:solidFill>
                <a:schemeClr val="dk1"/>
              </a:solidFill>
              <a:latin typeface="Calibri"/>
              <a:ea typeface="Calibri"/>
              <a:cs typeface="Calibri"/>
              <a:sym typeface="Calibri"/>
            </a:endParaRPr>
          </a:p>
        </p:txBody>
      </p:sp>
      <p:pic>
        <p:nvPicPr>
          <p:cNvPr id="180" name="Google Shape;180;p12"/>
          <p:cNvPicPr preferRelativeResize="0"/>
          <p:nvPr/>
        </p:nvPicPr>
        <p:blipFill rotWithShape="1">
          <a:blip r:embed="rId3">
            <a:alphaModFix/>
          </a:blip>
          <a:srcRect/>
          <a:stretch/>
        </p:blipFill>
        <p:spPr>
          <a:xfrm>
            <a:off x="2286000" y="2293495"/>
            <a:ext cx="4521125" cy="5058101"/>
          </a:xfrm>
          <a:prstGeom prst="rect">
            <a:avLst/>
          </a:prstGeom>
          <a:noFill/>
          <a:ln>
            <a:noFill/>
          </a:ln>
        </p:spPr>
      </p:pic>
      <p:sp>
        <p:nvSpPr>
          <p:cNvPr id="2" name="Rectangle 1">
            <a:extLst>
              <a:ext uri="{FF2B5EF4-FFF2-40B4-BE49-F238E27FC236}">
                <a16:creationId xmlns:a16="http://schemas.microsoft.com/office/drawing/2014/main" id="{DC2F2587-E877-4DC0-A49F-18BBA135D8D4}"/>
              </a:ext>
            </a:extLst>
          </p:cNvPr>
          <p:cNvSpPr/>
          <p:nvPr/>
        </p:nvSpPr>
        <p:spPr>
          <a:xfrm>
            <a:off x="2286000" y="556896"/>
            <a:ext cx="1725152" cy="307777"/>
          </a:xfrm>
          <a:prstGeom prst="rect">
            <a:avLst/>
          </a:prstGeom>
        </p:spPr>
        <p:txBody>
          <a:bodyPr wrap="none">
            <a:spAutoFit/>
          </a:bodyPr>
          <a:lstStyle/>
          <a:p>
            <a:pPr>
              <a:buClr>
                <a:schemeClr val="dk1"/>
              </a:buClr>
            </a:pPr>
            <a:r>
              <a:rPr lang="en-US" b="1" dirty="0">
                <a:solidFill>
                  <a:schemeClr val="tx1"/>
                </a:solidFill>
                <a:latin typeface="Trebuchet MS" panose="020B0603020202020204" pitchFamily="34" charset="0"/>
              </a:rPr>
              <a:t>Use Case Diagram</a:t>
            </a:r>
          </a:p>
        </p:txBody>
      </p:sp>
      <p:sp>
        <p:nvSpPr>
          <p:cNvPr id="9" name="Google Shape;147;p8">
            <a:extLst>
              <a:ext uri="{FF2B5EF4-FFF2-40B4-BE49-F238E27FC236}">
                <a16:creationId xmlns:a16="http://schemas.microsoft.com/office/drawing/2014/main" id="{E90EFC44-40E6-4638-BC1C-C4D2898D3CE9}"/>
              </a:ext>
            </a:extLst>
          </p:cNvPr>
          <p:cNvSpPr/>
          <p:nvPr/>
        </p:nvSpPr>
        <p:spPr>
          <a:xfrm>
            <a:off x="179880" y="134912"/>
            <a:ext cx="6490743" cy="957871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958B-C79D-493E-8580-6E975A16B02D}"/>
              </a:ext>
            </a:extLst>
          </p:cNvPr>
          <p:cNvSpPr>
            <a:spLocks noGrp="1"/>
          </p:cNvSpPr>
          <p:nvPr>
            <p:ph type="title"/>
          </p:nvPr>
        </p:nvSpPr>
        <p:spPr>
          <a:xfrm>
            <a:off x="342900" y="251582"/>
            <a:ext cx="6172200" cy="1651000"/>
          </a:xfrm>
        </p:spPr>
        <p:txBody>
          <a:bodyPr>
            <a:normAutofit/>
          </a:bodyPr>
          <a:lstStyle/>
          <a:p>
            <a:r>
              <a:rPr lang="en-US" sz="2000" b="1" dirty="0">
                <a:latin typeface="Trebuchet MS" panose="020B0603020202020204" pitchFamily="34" charset="0"/>
              </a:rPr>
              <a:t>Activity Diagram</a:t>
            </a:r>
          </a:p>
        </p:txBody>
      </p:sp>
      <p:pic>
        <p:nvPicPr>
          <p:cNvPr id="4" name="Picture 3">
            <a:extLst>
              <a:ext uri="{FF2B5EF4-FFF2-40B4-BE49-F238E27FC236}">
                <a16:creationId xmlns:a16="http://schemas.microsoft.com/office/drawing/2014/main" id="{67158156-AC9A-4B4D-8787-54BE07D3F70E}"/>
              </a:ext>
            </a:extLst>
          </p:cNvPr>
          <p:cNvPicPr>
            <a:picLocks noChangeAspect="1"/>
          </p:cNvPicPr>
          <p:nvPr/>
        </p:nvPicPr>
        <p:blipFill>
          <a:blip r:embed="rId2"/>
          <a:stretch>
            <a:fillRect/>
          </a:stretch>
        </p:blipFill>
        <p:spPr>
          <a:xfrm>
            <a:off x="679622" y="3685242"/>
            <a:ext cx="5625928" cy="3164584"/>
          </a:xfrm>
          <a:prstGeom prst="rect">
            <a:avLst/>
          </a:prstGeom>
        </p:spPr>
      </p:pic>
      <p:sp>
        <p:nvSpPr>
          <p:cNvPr id="5" name="Google Shape;147;p8">
            <a:extLst>
              <a:ext uri="{FF2B5EF4-FFF2-40B4-BE49-F238E27FC236}">
                <a16:creationId xmlns:a16="http://schemas.microsoft.com/office/drawing/2014/main" id="{DCFE05BF-7AC8-467C-A038-D27E8E0BCB20}"/>
              </a:ext>
            </a:extLst>
          </p:cNvPr>
          <p:cNvSpPr/>
          <p:nvPr/>
        </p:nvSpPr>
        <p:spPr>
          <a:xfrm>
            <a:off x="149902" y="119922"/>
            <a:ext cx="6537163" cy="9668655"/>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77460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6479-7497-4B12-8607-9C5CFE765EC1}"/>
              </a:ext>
            </a:extLst>
          </p:cNvPr>
          <p:cNvSpPr>
            <a:spLocks noGrp="1"/>
          </p:cNvSpPr>
          <p:nvPr>
            <p:ph type="title"/>
          </p:nvPr>
        </p:nvSpPr>
        <p:spPr>
          <a:xfrm>
            <a:off x="342900" y="0"/>
            <a:ext cx="6172200" cy="1651000"/>
          </a:xfrm>
        </p:spPr>
        <p:txBody>
          <a:bodyPr>
            <a:normAutofit/>
          </a:bodyPr>
          <a:lstStyle/>
          <a:p>
            <a:r>
              <a:rPr lang="en-US" sz="1800" b="1" dirty="0">
                <a:latin typeface="Trebuchet MS" panose="020B0603020202020204" pitchFamily="34" charset="0"/>
              </a:rPr>
              <a:t>Class Diagram</a:t>
            </a:r>
          </a:p>
        </p:txBody>
      </p:sp>
      <p:pic>
        <p:nvPicPr>
          <p:cNvPr id="4" name="Picture 3">
            <a:extLst>
              <a:ext uri="{FF2B5EF4-FFF2-40B4-BE49-F238E27FC236}">
                <a16:creationId xmlns:a16="http://schemas.microsoft.com/office/drawing/2014/main" id="{89CE469F-A7AF-4F84-B0A5-0D3076F03F57}"/>
              </a:ext>
            </a:extLst>
          </p:cNvPr>
          <p:cNvPicPr>
            <a:picLocks noChangeAspect="1"/>
          </p:cNvPicPr>
          <p:nvPr/>
        </p:nvPicPr>
        <p:blipFill>
          <a:blip r:embed="rId2"/>
          <a:stretch>
            <a:fillRect/>
          </a:stretch>
        </p:blipFill>
        <p:spPr>
          <a:xfrm>
            <a:off x="661859" y="1997889"/>
            <a:ext cx="5668820" cy="3188711"/>
          </a:xfrm>
          <a:prstGeom prst="rect">
            <a:avLst/>
          </a:prstGeom>
        </p:spPr>
      </p:pic>
      <p:pic>
        <p:nvPicPr>
          <p:cNvPr id="6" name="Picture 5">
            <a:extLst>
              <a:ext uri="{FF2B5EF4-FFF2-40B4-BE49-F238E27FC236}">
                <a16:creationId xmlns:a16="http://schemas.microsoft.com/office/drawing/2014/main" id="{E90B09CA-DCE5-4EFF-A0D8-0561316ED12F}"/>
              </a:ext>
            </a:extLst>
          </p:cNvPr>
          <p:cNvPicPr>
            <a:picLocks noChangeAspect="1"/>
          </p:cNvPicPr>
          <p:nvPr/>
        </p:nvPicPr>
        <p:blipFill>
          <a:blip r:embed="rId3"/>
          <a:stretch>
            <a:fillRect/>
          </a:stretch>
        </p:blipFill>
        <p:spPr>
          <a:xfrm>
            <a:off x="661859" y="5890348"/>
            <a:ext cx="5668819" cy="3188711"/>
          </a:xfrm>
          <a:prstGeom prst="rect">
            <a:avLst/>
          </a:prstGeom>
        </p:spPr>
      </p:pic>
      <p:sp>
        <p:nvSpPr>
          <p:cNvPr id="5" name="Google Shape;147;p8">
            <a:extLst>
              <a:ext uri="{FF2B5EF4-FFF2-40B4-BE49-F238E27FC236}">
                <a16:creationId xmlns:a16="http://schemas.microsoft.com/office/drawing/2014/main" id="{768DAE3F-63E8-4778-A3E5-CA8B1005354C}"/>
              </a:ext>
            </a:extLst>
          </p:cNvPr>
          <p:cNvSpPr/>
          <p:nvPr/>
        </p:nvSpPr>
        <p:spPr>
          <a:xfrm>
            <a:off x="149900" y="134912"/>
            <a:ext cx="6535713" cy="960869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9699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8319-E49F-48FB-8296-399776E95CDF}"/>
              </a:ext>
            </a:extLst>
          </p:cNvPr>
          <p:cNvSpPr>
            <a:spLocks noGrp="1"/>
          </p:cNvSpPr>
          <p:nvPr>
            <p:ph type="title"/>
          </p:nvPr>
        </p:nvSpPr>
        <p:spPr>
          <a:xfrm>
            <a:off x="342900" y="0"/>
            <a:ext cx="6172200" cy="1651000"/>
          </a:xfrm>
        </p:spPr>
        <p:txBody>
          <a:bodyPr>
            <a:normAutofit/>
          </a:bodyPr>
          <a:lstStyle/>
          <a:p>
            <a:r>
              <a:rPr lang="en-US" sz="2000" b="1" dirty="0">
                <a:latin typeface="Trebuchet MS" panose="020B0603020202020204" pitchFamily="34" charset="0"/>
              </a:rPr>
              <a:t>Sequence Diagram</a:t>
            </a:r>
          </a:p>
        </p:txBody>
      </p:sp>
      <p:pic>
        <p:nvPicPr>
          <p:cNvPr id="4" name="Picture 3">
            <a:extLst>
              <a:ext uri="{FF2B5EF4-FFF2-40B4-BE49-F238E27FC236}">
                <a16:creationId xmlns:a16="http://schemas.microsoft.com/office/drawing/2014/main" id="{5E2B1E09-5478-42E3-A19F-A7F836E2D690}"/>
              </a:ext>
            </a:extLst>
          </p:cNvPr>
          <p:cNvPicPr>
            <a:picLocks noChangeAspect="1"/>
          </p:cNvPicPr>
          <p:nvPr/>
        </p:nvPicPr>
        <p:blipFill>
          <a:blip r:embed="rId2"/>
          <a:stretch>
            <a:fillRect/>
          </a:stretch>
        </p:blipFill>
        <p:spPr>
          <a:xfrm>
            <a:off x="502740" y="3306979"/>
            <a:ext cx="5852520" cy="3292042"/>
          </a:xfrm>
          <a:prstGeom prst="rect">
            <a:avLst/>
          </a:prstGeom>
        </p:spPr>
      </p:pic>
      <p:sp>
        <p:nvSpPr>
          <p:cNvPr id="5" name="Google Shape;147;p8">
            <a:extLst>
              <a:ext uri="{FF2B5EF4-FFF2-40B4-BE49-F238E27FC236}">
                <a16:creationId xmlns:a16="http://schemas.microsoft.com/office/drawing/2014/main" id="{A8B572E6-CCD0-4B12-B5A6-1D214B357032}"/>
              </a:ext>
            </a:extLst>
          </p:cNvPr>
          <p:cNvSpPr/>
          <p:nvPr/>
        </p:nvSpPr>
        <p:spPr>
          <a:xfrm>
            <a:off x="149900" y="134912"/>
            <a:ext cx="6535713" cy="960869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04377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4029F-5778-4314-8D13-723AB1E0ADFE}"/>
              </a:ext>
            </a:extLst>
          </p:cNvPr>
          <p:cNvSpPr>
            <a:spLocks noGrp="1"/>
          </p:cNvSpPr>
          <p:nvPr>
            <p:ph type="title"/>
          </p:nvPr>
        </p:nvSpPr>
        <p:spPr>
          <a:xfrm>
            <a:off x="2333779" y="576581"/>
            <a:ext cx="2167952" cy="472730"/>
          </a:xfrm>
        </p:spPr>
        <p:txBody>
          <a:bodyPr>
            <a:normAutofit/>
          </a:bodyPr>
          <a:lstStyle/>
          <a:p>
            <a:r>
              <a:rPr lang="en-US" sz="2000" b="1" dirty="0">
                <a:latin typeface="Trebuchet MS" panose="020B0603020202020204" pitchFamily="34" charset="0"/>
              </a:rPr>
              <a:t>ER Diagram</a:t>
            </a:r>
            <a:endParaRPr lang="en-US" sz="2000" dirty="0"/>
          </a:p>
        </p:txBody>
      </p:sp>
      <p:sp>
        <p:nvSpPr>
          <p:cNvPr id="3" name="Google Shape;147;p8">
            <a:extLst>
              <a:ext uri="{FF2B5EF4-FFF2-40B4-BE49-F238E27FC236}">
                <a16:creationId xmlns:a16="http://schemas.microsoft.com/office/drawing/2014/main" id="{6903C9AE-D18C-4C8A-9675-5CB306FAA64D}"/>
              </a:ext>
            </a:extLst>
          </p:cNvPr>
          <p:cNvSpPr/>
          <p:nvPr/>
        </p:nvSpPr>
        <p:spPr>
          <a:xfrm>
            <a:off x="149900" y="134912"/>
            <a:ext cx="6535713" cy="960869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51EF0CC0-5EB9-4604-ADF1-F041441BC854}"/>
              </a:ext>
            </a:extLst>
          </p:cNvPr>
          <p:cNvPicPr>
            <a:picLocks noChangeAspect="1"/>
          </p:cNvPicPr>
          <p:nvPr/>
        </p:nvPicPr>
        <p:blipFill rotWithShape="1">
          <a:blip r:embed="rId2"/>
          <a:srcRect l="5646" t="10100" r="2782" b="-869"/>
          <a:stretch/>
        </p:blipFill>
        <p:spPr>
          <a:xfrm>
            <a:off x="608280" y="3386528"/>
            <a:ext cx="5618951" cy="3132944"/>
          </a:xfrm>
          <a:prstGeom prst="rect">
            <a:avLst/>
          </a:prstGeom>
        </p:spPr>
      </p:pic>
    </p:spTree>
    <p:extLst>
      <p:ext uri="{BB962C8B-B14F-4D97-AF65-F5344CB8AC3E}">
        <p14:creationId xmlns:p14="http://schemas.microsoft.com/office/powerpoint/2010/main" val="3299136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2C55-FA33-472B-86CD-28D1DA6037D3}"/>
              </a:ext>
            </a:extLst>
          </p:cNvPr>
          <p:cNvSpPr>
            <a:spLocks noGrp="1"/>
          </p:cNvSpPr>
          <p:nvPr>
            <p:ph type="title"/>
          </p:nvPr>
        </p:nvSpPr>
        <p:spPr/>
        <p:txBody>
          <a:bodyPr>
            <a:normAutofit/>
          </a:bodyPr>
          <a:lstStyle/>
          <a:p>
            <a:r>
              <a:rPr lang="en-US" sz="2000" b="1" dirty="0">
                <a:latin typeface="Trebuchet MS" panose="020B0603020202020204" pitchFamily="34" charset="0"/>
              </a:rPr>
              <a:t>Business Model Canvas</a:t>
            </a:r>
          </a:p>
        </p:txBody>
      </p:sp>
      <p:pic>
        <p:nvPicPr>
          <p:cNvPr id="4" name="Picture 3">
            <a:extLst>
              <a:ext uri="{FF2B5EF4-FFF2-40B4-BE49-F238E27FC236}">
                <a16:creationId xmlns:a16="http://schemas.microsoft.com/office/drawing/2014/main" id="{130D9D04-5005-42D9-8EF5-33BF53CC472D}"/>
              </a:ext>
            </a:extLst>
          </p:cNvPr>
          <p:cNvPicPr>
            <a:picLocks noChangeAspect="1"/>
          </p:cNvPicPr>
          <p:nvPr/>
        </p:nvPicPr>
        <p:blipFill>
          <a:blip r:embed="rId2"/>
          <a:stretch>
            <a:fillRect/>
          </a:stretch>
        </p:blipFill>
        <p:spPr>
          <a:xfrm>
            <a:off x="417414" y="3245241"/>
            <a:ext cx="6023172" cy="3388035"/>
          </a:xfrm>
          <a:prstGeom prst="rect">
            <a:avLst/>
          </a:prstGeom>
        </p:spPr>
      </p:pic>
      <p:sp>
        <p:nvSpPr>
          <p:cNvPr id="5" name="Google Shape;147;p8">
            <a:extLst>
              <a:ext uri="{FF2B5EF4-FFF2-40B4-BE49-F238E27FC236}">
                <a16:creationId xmlns:a16="http://schemas.microsoft.com/office/drawing/2014/main" id="{0AF985CE-6F01-4187-B234-9C2C52ED91A2}"/>
              </a:ext>
            </a:extLst>
          </p:cNvPr>
          <p:cNvSpPr/>
          <p:nvPr/>
        </p:nvSpPr>
        <p:spPr>
          <a:xfrm>
            <a:off x="149900" y="134912"/>
            <a:ext cx="6535713" cy="960869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530751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ctrTitle"/>
          </p:nvPr>
        </p:nvSpPr>
        <p:spPr>
          <a:xfrm>
            <a:off x="514350" y="4087284"/>
            <a:ext cx="5829300" cy="980017"/>
          </a:xfrm>
          <a:prstGeom prst="rect">
            <a:avLst/>
          </a:prstGeom>
          <a:noFill/>
          <a:ln>
            <a:noFill/>
          </a:ln>
        </p:spPr>
        <p:txBody>
          <a:bodyPr spcFirstLastPara="1" wrap="square" lIns="57306" tIns="28653" rIns="57306" bIns="28653" anchor="ctr" anchorCtr="0">
            <a:normAutofit/>
          </a:bodyPr>
          <a:lstStyle/>
          <a:p>
            <a:pPr>
              <a:buSzPts val="5000"/>
            </a:pPr>
            <a:r>
              <a:rPr lang="en-US" b="1"/>
              <a:t>Chapter 5</a:t>
            </a:r>
            <a:endParaRPr b="1"/>
          </a:p>
        </p:txBody>
      </p:sp>
      <p:sp>
        <p:nvSpPr>
          <p:cNvPr id="186" name="Google Shape;186;p13"/>
          <p:cNvSpPr txBox="1">
            <a:spLocks noGrp="1"/>
          </p:cNvSpPr>
          <p:nvPr>
            <p:ph type="subTitle" idx="1"/>
          </p:nvPr>
        </p:nvSpPr>
        <p:spPr>
          <a:xfrm>
            <a:off x="1028700" y="5257800"/>
            <a:ext cx="4800600" cy="1168400"/>
          </a:xfrm>
          <a:prstGeom prst="rect">
            <a:avLst/>
          </a:prstGeom>
          <a:noFill/>
          <a:ln>
            <a:noFill/>
          </a:ln>
        </p:spPr>
        <p:txBody>
          <a:bodyPr spcFirstLastPara="1" wrap="square" lIns="57306" tIns="28653" rIns="57306" bIns="28653" anchor="t" anchorCtr="0">
            <a:normAutofit/>
          </a:bodyPr>
          <a:lstStyle/>
          <a:p>
            <a:pPr marL="0" indent="0">
              <a:spcBef>
                <a:spcPts val="0"/>
              </a:spcBef>
              <a:buClr>
                <a:schemeClr val="dk1"/>
              </a:buClr>
            </a:pPr>
            <a:r>
              <a:rPr lang="en-US">
                <a:solidFill>
                  <a:schemeClr val="dk1"/>
                </a:solidFill>
              </a:rPr>
              <a:t>Storyboard</a:t>
            </a:r>
            <a:endParaRPr>
              <a:solidFill>
                <a:schemeClr val="dk1"/>
              </a:solidFill>
            </a:endParaRPr>
          </a:p>
        </p:txBody>
      </p:sp>
      <p:sp>
        <p:nvSpPr>
          <p:cNvPr id="4" name="Google Shape;147;p8">
            <a:extLst>
              <a:ext uri="{FF2B5EF4-FFF2-40B4-BE49-F238E27FC236}">
                <a16:creationId xmlns:a16="http://schemas.microsoft.com/office/drawing/2014/main" id="{5663C82E-77D7-42DE-A2D1-2188E52AB807}"/>
              </a:ext>
            </a:extLst>
          </p:cNvPr>
          <p:cNvSpPr/>
          <p:nvPr/>
        </p:nvSpPr>
        <p:spPr>
          <a:xfrm>
            <a:off x="149900" y="134912"/>
            <a:ext cx="6535713" cy="960869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
        <p:nvSpPr>
          <p:cNvPr id="5" name="Google Shape;96;p1">
            <a:extLst>
              <a:ext uri="{FF2B5EF4-FFF2-40B4-BE49-F238E27FC236}">
                <a16:creationId xmlns:a16="http://schemas.microsoft.com/office/drawing/2014/main" id="{8672612E-59FC-4BB9-9E31-CDA5C461FA60}"/>
              </a:ext>
            </a:extLst>
          </p:cNvPr>
          <p:cNvSpPr txBox="1"/>
          <p:nvPr/>
        </p:nvSpPr>
        <p:spPr>
          <a:xfrm>
            <a:off x="-1006475" y="87419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6" name="Google Shape;192;p14">
            <a:extLst>
              <a:ext uri="{FF2B5EF4-FFF2-40B4-BE49-F238E27FC236}">
                <a16:creationId xmlns:a16="http://schemas.microsoft.com/office/drawing/2014/main" id="{D22E971C-28FF-4163-9093-528F488E7724}"/>
              </a:ext>
            </a:extLst>
          </p:cNvPr>
          <p:cNvPicPr preferRelativeResize="0"/>
          <p:nvPr/>
        </p:nvPicPr>
        <p:blipFill rotWithShape="1">
          <a:blip r:embed="rId3">
            <a:alphaModFix/>
          </a:blip>
          <a:srcRect/>
          <a:stretch/>
        </p:blipFill>
        <p:spPr>
          <a:xfrm>
            <a:off x="223344" y="239842"/>
            <a:ext cx="969363" cy="7942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9046C-36B5-4884-849C-89506D185CF7}"/>
              </a:ext>
            </a:extLst>
          </p:cNvPr>
          <p:cNvPicPr>
            <a:picLocks noChangeAspect="1"/>
          </p:cNvPicPr>
          <p:nvPr/>
        </p:nvPicPr>
        <p:blipFill>
          <a:blip r:embed="rId2"/>
          <a:stretch>
            <a:fillRect/>
          </a:stretch>
        </p:blipFill>
        <p:spPr>
          <a:xfrm>
            <a:off x="1993900" y="0"/>
            <a:ext cx="2870200" cy="9906000"/>
          </a:xfrm>
          <a:prstGeom prst="rect">
            <a:avLst/>
          </a:prstGeom>
        </p:spPr>
      </p:pic>
    </p:spTree>
    <p:extLst>
      <p:ext uri="{BB962C8B-B14F-4D97-AF65-F5344CB8AC3E}">
        <p14:creationId xmlns:p14="http://schemas.microsoft.com/office/powerpoint/2010/main" val="20321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2C3FF-2703-4FC7-A15C-086A8E17C015}"/>
              </a:ext>
            </a:extLst>
          </p:cNvPr>
          <p:cNvPicPr>
            <a:picLocks noChangeAspect="1"/>
          </p:cNvPicPr>
          <p:nvPr/>
        </p:nvPicPr>
        <p:blipFill>
          <a:blip r:embed="rId2"/>
          <a:stretch>
            <a:fillRect/>
          </a:stretch>
        </p:blipFill>
        <p:spPr>
          <a:xfrm>
            <a:off x="2053166" y="0"/>
            <a:ext cx="2751667" cy="9906000"/>
          </a:xfrm>
          <a:prstGeom prst="rect">
            <a:avLst/>
          </a:prstGeom>
        </p:spPr>
      </p:pic>
    </p:spTree>
    <p:extLst>
      <p:ext uri="{BB962C8B-B14F-4D97-AF65-F5344CB8AC3E}">
        <p14:creationId xmlns:p14="http://schemas.microsoft.com/office/powerpoint/2010/main" val="3843213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subTitle" idx="1"/>
          </p:nvPr>
        </p:nvSpPr>
        <p:spPr>
          <a:xfrm>
            <a:off x="317466" y="4208520"/>
            <a:ext cx="6223000" cy="5307735"/>
          </a:xfrm>
          <a:prstGeom prst="rect">
            <a:avLst/>
          </a:prstGeom>
          <a:noFill/>
          <a:ln>
            <a:noFill/>
          </a:ln>
        </p:spPr>
        <p:txBody>
          <a:bodyPr spcFirstLastPara="1" wrap="square" lIns="57306" tIns="28653" rIns="57306" bIns="28653" anchor="t" anchorCtr="0">
            <a:normAutofit/>
          </a:bodyPr>
          <a:lstStyle/>
          <a:p>
            <a:pPr marL="286586" lvl="1" indent="0" algn="l">
              <a:spcBef>
                <a:spcPts val="0"/>
              </a:spcBef>
              <a:buClr>
                <a:schemeClr val="dk1"/>
              </a:buClr>
              <a:buSzPts val="1800"/>
            </a:pPr>
            <a:r>
              <a:rPr lang="en-US" sz="1400" dirty="0">
                <a:solidFill>
                  <a:schemeClr val="dk1"/>
                </a:solidFill>
                <a:latin typeface="Trebuchet MS" panose="020B0603020202020204" pitchFamily="34" charset="0"/>
                <a:ea typeface="Arial"/>
                <a:cs typeface="Arial"/>
                <a:sym typeface="Arial"/>
              </a:rPr>
              <a:t>Chapter1-Introduction</a:t>
            </a:r>
            <a:br>
              <a:rPr lang="en-US" sz="1400" dirty="0">
                <a:solidFill>
                  <a:schemeClr val="dk1"/>
                </a:solidFill>
                <a:latin typeface="Trebuchet MS" panose="020B0603020202020204" pitchFamily="34" charset="0"/>
                <a:ea typeface="Arial"/>
                <a:cs typeface="Arial"/>
                <a:sym typeface="Arial"/>
              </a:rPr>
            </a:br>
            <a:br>
              <a:rPr lang="en-US" sz="1400" dirty="0">
                <a:solidFill>
                  <a:schemeClr val="dk1"/>
                </a:solidFill>
                <a:latin typeface="Trebuchet MS" panose="020B0603020202020204" pitchFamily="34" charset="0"/>
                <a:ea typeface="Arial"/>
                <a:cs typeface="Arial"/>
                <a:sym typeface="Arial"/>
              </a:rPr>
            </a:br>
            <a:r>
              <a:rPr lang="en-US" sz="1400" dirty="0">
                <a:solidFill>
                  <a:schemeClr val="dk1"/>
                </a:solidFill>
                <a:latin typeface="Trebuchet MS" panose="020B0603020202020204" pitchFamily="34" charset="0"/>
                <a:ea typeface="Arial"/>
                <a:cs typeface="Arial"/>
                <a:sym typeface="Arial"/>
              </a:rPr>
              <a:t>Chapter 2-User profile</a:t>
            </a:r>
            <a:br>
              <a:rPr lang="en-US" sz="1400" dirty="0">
                <a:solidFill>
                  <a:schemeClr val="dk1"/>
                </a:solidFill>
                <a:latin typeface="Trebuchet MS" panose="020B0603020202020204" pitchFamily="34" charset="0"/>
                <a:ea typeface="Arial"/>
                <a:cs typeface="Arial"/>
                <a:sym typeface="Arial"/>
              </a:rPr>
            </a:br>
            <a:br>
              <a:rPr lang="en-US" sz="1400" dirty="0">
                <a:solidFill>
                  <a:schemeClr val="dk1"/>
                </a:solidFill>
                <a:latin typeface="Trebuchet MS" panose="020B0603020202020204" pitchFamily="34" charset="0"/>
                <a:ea typeface="Arial"/>
                <a:cs typeface="Arial"/>
                <a:sym typeface="Arial"/>
              </a:rPr>
            </a:br>
            <a:r>
              <a:rPr lang="en-US" sz="1400" dirty="0">
                <a:solidFill>
                  <a:schemeClr val="dk1"/>
                </a:solidFill>
                <a:latin typeface="Trebuchet MS" panose="020B0603020202020204" pitchFamily="34" charset="0"/>
                <a:ea typeface="Arial"/>
                <a:cs typeface="Arial"/>
                <a:sym typeface="Arial"/>
              </a:rPr>
              <a:t>Chapter 3-Functional and Non-Functional requirement</a:t>
            </a:r>
            <a:br>
              <a:rPr lang="en-US" sz="1400" dirty="0">
                <a:solidFill>
                  <a:schemeClr val="dk1"/>
                </a:solidFill>
                <a:latin typeface="Trebuchet MS" panose="020B0603020202020204" pitchFamily="34" charset="0"/>
                <a:ea typeface="Arial"/>
                <a:cs typeface="Arial"/>
                <a:sym typeface="Arial"/>
              </a:rPr>
            </a:br>
            <a:br>
              <a:rPr lang="en-US" sz="1400" dirty="0">
                <a:solidFill>
                  <a:schemeClr val="dk1"/>
                </a:solidFill>
                <a:latin typeface="Trebuchet MS" panose="020B0603020202020204" pitchFamily="34" charset="0"/>
                <a:ea typeface="Arial"/>
                <a:cs typeface="Arial"/>
                <a:sym typeface="Arial"/>
              </a:rPr>
            </a:br>
            <a:r>
              <a:rPr lang="en-US" sz="1400" dirty="0">
                <a:solidFill>
                  <a:schemeClr val="dk1"/>
                </a:solidFill>
                <a:latin typeface="Trebuchet MS" panose="020B0603020202020204" pitchFamily="34" charset="0"/>
                <a:ea typeface="Arial"/>
                <a:cs typeface="Arial"/>
                <a:sym typeface="Arial"/>
              </a:rPr>
              <a:t>In chapter 4-Graphical Representation</a:t>
            </a:r>
            <a:br>
              <a:rPr lang="en-US" sz="1400" dirty="0">
                <a:solidFill>
                  <a:schemeClr val="dk1"/>
                </a:solidFill>
                <a:latin typeface="Trebuchet MS" panose="020B0603020202020204" pitchFamily="34" charset="0"/>
                <a:ea typeface="Arial"/>
                <a:cs typeface="Arial"/>
                <a:sym typeface="Arial"/>
              </a:rPr>
            </a:br>
            <a:br>
              <a:rPr lang="en-US" sz="1400" dirty="0">
                <a:solidFill>
                  <a:schemeClr val="dk1"/>
                </a:solidFill>
                <a:latin typeface="Trebuchet MS" panose="020B0603020202020204" pitchFamily="34" charset="0"/>
                <a:ea typeface="Arial"/>
                <a:cs typeface="Arial"/>
                <a:sym typeface="Arial"/>
              </a:rPr>
            </a:br>
            <a:r>
              <a:rPr lang="en-US" sz="1400" dirty="0">
                <a:solidFill>
                  <a:schemeClr val="dk1"/>
                </a:solidFill>
                <a:latin typeface="Trebuchet MS" panose="020B0603020202020204" pitchFamily="34" charset="0"/>
                <a:ea typeface="Arial"/>
                <a:cs typeface="Arial"/>
                <a:sym typeface="Arial"/>
              </a:rPr>
              <a:t>Chapter 5-Storyboard</a:t>
            </a:r>
            <a:br>
              <a:rPr lang="en-US" sz="1400" dirty="0">
                <a:solidFill>
                  <a:schemeClr val="dk1"/>
                </a:solidFill>
                <a:latin typeface="Trebuchet MS" panose="020B0603020202020204" pitchFamily="34" charset="0"/>
                <a:ea typeface="Arial"/>
                <a:cs typeface="Arial"/>
                <a:sym typeface="Arial"/>
              </a:rPr>
            </a:br>
            <a:br>
              <a:rPr lang="en-US" sz="1400" dirty="0">
                <a:solidFill>
                  <a:schemeClr val="dk1"/>
                </a:solidFill>
                <a:latin typeface="Trebuchet MS" panose="020B0603020202020204" pitchFamily="34" charset="0"/>
                <a:ea typeface="Arial"/>
                <a:cs typeface="Arial"/>
                <a:sym typeface="Arial"/>
              </a:rPr>
            </a:br>
            <a:r>
              <a:rPr lang="en-US" sz="1400" dirty="0">
                <a:solidFill>
                  <a:schemeClr val="dk1"/>
                </a:solidFill>
                <a:latin typeface="Trebuchet MS" panose="020B0603020202020204" pitchFamily="34" charset="0"/>
                <a:ea typeface="Arial"/>
                <a:cs typeface="Arial"/>
                <a:sym typeface="Arial"/>
              </a:rPr>
              <a:t>Chapter 6-Database Table</a:t>
            </a:r>
            <a:br>
              <a:rPr lang="en-US" sz="1400" dirty="0">
                <a:solidFill>
                  <a:schemeClr val="dk1"/>
                </a:solidFill>
                <a:latin typeface="Trebuchet MS" panose="020B0603020202020204" pitchFamily="34" charset="0"/>
                <a:ea typeface="Arial"/>
                <a:cs typeface="Arial"/>
                <a:sym typeface="Arial"/>
              </a:rPr>
            </a:br>
            <a:br>
              <a:rPr lang="en-US" sz="1400" dirty="0">
                <a:solidFill>
                  <a:schemeClr val="dk1"/>
                </a:solidFill>
                <a:latin typeface="Trebuchet MS" panose="020B0603020202020204" pitchFamily="34" charset="0"/>
                <a:ea typeface="Arial"/>
                <a:cs typeface="Arial"/>
                <a:sym typeface="Arial"/>
              </a:rPr>
            </a:br>
            <a:r>
              <a:rPr lang="en-US" sz="1400" dirty="0">
                <a:solidFill>
                  <a:schemeClr val="dk1"/>
                </a:solidFill>
                <a:latin typeface="Trebuchet MS" panose="020B0603020202020204" pitchFamily="34" charset="0"/>
                <a:ea typeface="Arial"/>
                <a:cs typeface="Arial"/>
                <a:sym typeface="Arial"/>
              </a:rPr>
              <a:t>Chapter 7-Test Case</a:t>
            </a:r>
            <a:br>
              <a:rPr lang="en-US" sz="1400" dirty="0">
                <a:solidFill>
                  <a:schemeClr val="dk1"/>
                </a:solidFill>
                <a:latin typeface="Trebuchet MS" panose="020B0603020202020204" pitchFamily="34" charset="0"/>
                <a:ea typeface="Arial"/>
                <a:cs typeface="Arial"/>
                <a:sym typeface="Arial"/>
              </a:rPr>
            </a:br>
            <a:br>
              <a:rPr lang="en-US" sz="1400" dirty="0">
                <a:solidFill>
                  <a:schemeClr val="dk1"/>
                </a:solidFill>
                <a:latin typeface="Trebuchet MS" panose="020B0603020202020204" pitchFamily="34" charset="0"/>
                <a:ea typeface="Arial"/>
                <a:cs typeface="Arial"/>
                <a:sym typeface="Arial"/>
              </a:rPr>
            </a:br>
            <a:r>
              <a:rPr lang="en-US" sz="1400" dirty="0">
                <a:solidFill>
                  <a:schemeClr val="dk1"/>
                </a:solidFill>
                <a:latin typeface="Trebuchet MS" panose="020B0603020202020204" pitchFamily="34" charset="0"/>
                <a:ea typeface="Arial"/>
                <a:cs typeface="Arial"/>
                <a:sym typeface="Arial"/>
              </a:rPr>
              <a:t>Chapter 8-Traceability Matrix</a:t>
            </a:r>
            <a:br>
              <a:rPr lang="en-US" sz="1400" dirty="0">
                <a:solidFill>
                  <a:schemeClr val="dk1"/>
                </a:solidFill>
                <a:latin typeface="Trebuchet MS" panose="020B0603020202020204" pitchFamily="34" charset="0"/>
                <a:ea typeface="Arial"/>
                <a:cs typeface="Arial"/>
                <a:sym typeface="Arial"/>
              </a:rPr>
            </a:br>
            <a:br>
              <a:rPr lang="en-US" sz="1400" dirty="0">
                <a:solidFill>
                  <a:schemeClr val="dk1"/>
                </a:solidFill>
                <a:latin typeface="Trebuchet MS" panose="020B0603020202020204" pitchFamily="34" charset="0"/>
                <a:ea typeface="Arial"/>
                <a:cs typeface="Arial"/>
                <a:sym typeface="Arial"/>
              </a:rPr>
            </a:br>
            <a:r>
              <a:rPr lang="en-US" sz="1400" dirty="0">
                <a:solidFill>
                  <a:schemeClr val="dk1"/>
                </a:solidFill>
                <a:latin typeface="Trebuchet MS" panose="020B0603020202020204" pitchFamily="34" charset="0"/>
                <a:ea typeface="Arial"/>
                <a:cs typeface="Arial"/>
                <a:sym typeface="Arial"/>
              </a:rPr>
              <a:t>Chapter 9- System Architecture</a:t>
            </a:r>
          </a:p>
          <a:p>
            <a:pPr marL="286586" lvl="1" indent="0" algn="l">
              <a:spcBef>
                <a:spcPts val="0"/>
              </a:spcBef>
              <a:buClr>
                <a:schemeClr val="dk1"/>
              </a:buClr>
              <a:buSzPts val="1800"/>
            </a:pPr>
            <a:endParaRPr lang="en-US" sz="1400" dirty="0">
              <a:solidFill>
                <a:schemeClr val="dk1"/>
              </a:solidFill>
              <a:latin typeface="Trebuchet MS" panose="020B0603020202020204" pitchFamily="34" charset="0"/>
              <a:cs typeface="Arial"/>
              <a:sym typeface="Arial"/>
            </a:endParaRPr>
          </a:p>
          <a:p>
            <a:pPr marL="286586" lvl="1" indent="0" algn="l">
              <a:spcBef>
                <a:spcPts val="0"/>
              </a:spcBef>
              <a:buClr>
                <a:schemeClr val="dk1"/>
              </a:buClr>
              <a:buSzPts val="1800"/>
            </a:pPr>
            <a:r>
              <a:rPr lang="en-US" sz="1400" dirty="0">
                <a:solidFill>
                  <a:schemeClr val="dk1"/>
                </a:solidFill>
                <a:latin typeface="Trebuchet MS" panose="020B0603020202020204" pitchFamily="34" charset="0"/>
                <a:cs typeface="Arial"/>
                <a:sym typeface="Arial"/>
              </a:rPr>
              <a:t>Chapter-10- M</a:t>
            </a:r>
            <a:r>
              <a:rPr lang="en-US" sz="1400" dirty="0">
                <a:solidFill>
                  <a:schemeClr val="dk1"/>
                </a:solidFill>
                <a:latin typeface="Trebuchet MS" panose="020B0603020202020204" pitchFamily="34" charset="0"/>
                <a:ea typeface="Arial"/>
                <a:cs typeface="Arial"/>
                <a:sym typeface="Arial"/>
              </a:rPr>
              <a:t>otive &amp; Exist Problem</a:t>
            </a:r>
          </a:p>
          <a:p>
            <a:pPr marL="286586" lvl="1" indent="0" algn="l">
              <a:spcBef>
                <a:spcPts val="0"/>
              </a:spcBef>
              <a:buClr>
                <a:schemeClr val="dk1"/>
              </a:buClr>
              <a:buSzPts val="1800"/>
            </a:pPr>
            <a:endParaRPr lang="en-US" sz="1400" dirty="0">
              <a:solidFill>
                <a:schemeClr val="dk1"/>
              </a:solidFill>
              <a:latin typeface="Trebuchet MS" panose="020B0603020202020204" pitchFamily="34" charset="0"/>
              <a:cs typeface="Arial"/>
              <a:sym typeface="Arial"/>
            </a:endParaRPr>
          </a:p>
          <a:p>
            <a:pPr marL="286586" lvl="1" indent="0" algn="l">
              <a:spcBef>
                <a:spcPts val="0"/>
              </a:spcBef>
              <a:buClr>
                <a:schemeClr val="dk1"/>
              </a:buClr>
              <a:buSzPts val="1800"/>
            </a:pPr>
            <a:r>
              <a:rPr lang="en-US" sz="1400" dirty="0">
                <a:solidFill>
                  <a:schemeClr val="dk1"/>
                </a:solidFill>
                <a:latin typeface="Trebuchet MS" panose="020B0603020202020204" pitchFamily="34" charset="0"/>
                <a:cs typeface="Arial"/>
                <a:sym typeface="Arial"/>
              </a:rPr>
              <a:t>Chapter-11-</a:t>
            </a:r>
            <a:r>
              <a:rPr lang="en-US" sz="1400" b="1" dirty="0">
                <a:latin typeface="Trebuchet MS" panose="020B0603020202020204" pitchFamily="34" charset="0"/>
                <a:ea typeface="Times New Roman" panose="02020603050405020304" pitchFamily="18" charset="0"/>
                <a:cs typeface="Segoe UI" panose="020B0502040204020203" pitchFamily="34" charset="0"/>
              </a:rPr>
              <a:t> </a:t>
            </a:r>
            <a:r>
              <a:rPr lang="en-US" sz="1400" dirty="0">
                <a:solidFill>
                  <a:schemeClr val="tx1"/>
                </a:solidFill>
                <a:latin typeface="Trebuchet MS" panose="020B0603020202020204" pitchFamily="34" charset="0"/>
                <a:ea typeface="Times New Roman" panose="02020603050405020304" pitchFamily="18" charset="0"/>
                <a:cs typeface="Segoe UI" panose="020B0502040204020203" pitchFamily="34" charset="0"/>
              </a:rPr>
              <a:t>Objective</a:t>
            </a:r>
            <a:endParaRPr sz="1400" dirty="0">
              <a:solidFill>
                <a:schemeClr val="tx1"/>
              </a:solidFill>
              <a:latin typeface="Trebuchet MS" panose="020B0603020202020204" pitchFamily="34" charset="0"/>
            </a:endParaRPr>
          </a:p>
          <a:p>
            <a:pPr marL="286586" lvl="1" indent="0" algn="l">
              <a:spcBef>
                <a:spcPts val="200"/>
              </a:spcBef>
              <a:buSzPts val="1800"/>
            </a:pPr>
            <a:endParaRPr lang="en-US" sz="1000" dirty="0">
              <a:solidFill>
                <a:schemeClr val="dk1"/>
              </a:solidFill>
              <a:latin typeface="Trebuchet MS" panose="020B0603020202020204" pitchFamily="34" charset="0"/>
              <a:ea typeface="Arial"/>
              <a:cs typeface="Arial"/>
              <a:sym typeface="Arial"/>
            </a:endParaRPr>
          </a:p>
          <a:p>
            <a:pPr marL="286586" lvl="1" indent="0" algn="l">
              <a:spcBef>
                <a:spcPts val="200"/>
              </a:spcBef>
              <a:buSzPts val="1800"/>
            </a:pPr>
            <a:r>
              <a:rPr lang="en-US" sz="1400" dirty="0">
                <a:solidFill>
                  <a:schemeClr val="dk1"/>
                </a:solidFill>
                <a:latin typeface="Trebuchet MS" panose="020B0603020202020204" pitchFamily="34" charset="0"/>
                <a:ea typeface="Arial"/>
                <a:cs typeface="Arial"/>
                <a:sym typeface="Arial"/>
              </a:rPr>
              <a:t>Chapter-12- Future Scope</a:t>
            </a:r>
          </a:p>
          <a:p>
            <a:pPr marL="286586" lvl="1" indent="0" algn="l">
              <a:spcBef>
                <a:spcPts val="200"/>
              </a:spcBef>
              <a:buSzPts val="1800"/>
            </a:pPr>
            <a:endParaRPr lang="en-US" sz="1400" dirty="0">
              <a:solidFill>
                <a:schemeClr val="dk1"/>
              </a:solidFill>
              <a:latin typeface="Arial"/>
              <a:ea typeface="Arial"/>
              <a:cs typeface="Arial"/>
              <a:sym typeface="Arial"/>
            </a:endParaRPr>
          </a:p>
        </p:txBody>
      </p:sp>
      <p:sp>
        <p:nvSpPr>
          <p:cNvPr id="102" name="Google Shape;102;p2"/>
          <p:cNvSpPr/>
          <p:nvPr/>
        </p:nvSpPr>
        <p:spPr>
          <a:xfrm>
            <a:off x="1828800" y="1818387"/>
            <a:ext cx="3429000" cy="2363189"/>
          </a:xfrm>
          <a:prstGeom prst="rect">
            <a:avLst/>
          </a:prstGeom>
          <a:noFill/>
          <a:ln>
            <a:noFill/>
          </a:ln>
        </p:spPr>
        <p:txBody>
          <a:bodyPr spcFirstLastPara="1" wrap="square" lIns="50792" tIns="25389" rIns="50792" bIns="25389" anchor="t" anchorCtr="0">
            <a:spAutoFit/>
          </a:bodyPr>
          <a:lstStyle/>
          <a:p>
            <a:pPr algn="ctr"/>
            <a:r>
              <a:rPr lang="en-US" sz="2400" b="1" dirty="0">
                <a:solidFill>
                  <a:schemeClr val="dk1"/>
                </a:solidFill>
                <a:latin typeface="Trebuchet MS" panose="020B0603020202020204" pitchFamily="34" charset="0"/>
                <a:ea typeface="Calibri"/>
                <a:cs typeface="Calibri"/>
                <a:sym typeface="Calibri"/>
              </a:rPr>
              <a:t>Software Requirement Specification </a:t>
            </a:r>
            <a:endParaRPr lang="en-US" sz="1556" b="1" dirty="0">
              <a:solidFill>
                <a:schemeClr val="dk1"/>
              </a:solidFill>
              <a:latin typeface="Calibri"/>
              <a:ea typeface="Calibri"/>
              <a:cs typeface="Calibri"/>
              <a:sym typeface="Calibri"/>
            </a:endParaRPr>
          </a:p>
          <a:p>
            <a:pPr algn="ctr"/>
            <a:endParaRPr lang="en-US" sz="1556" b="1" dirty="0">
              <a:solidFill>
                <a:schemeClr val="dk1"/>
              </a:solidFill>
              <a:latin typeface="Calibri"/>
              <a:ea typeface="Calibri"/>
              <a:cs typeface="Calibri"/>
              <a:sym typeface="Calibri"/>
            </a:endParaRPr>
          </a:p>
          <a:p>
            <a:pPr algn="ctr"/>
            <a:br>
              <a:rPr lang="en-US" sz="1556" b="1" dirty="0">
                <a:solidFill>
                  <a:schemeClr val="dk1"/>
                </a:solidFill>
                <a:latin typeface="Calibri"/>
                <a:ea typeface="Calibri"/>
                <a:cs typeface="Calibri"/>
                <a:sym typeface="Calibri"/>
              </a:rPr>
            </a:br>
            <a:br>
              <a:rPr lang="en-US" sz="2000" b="1" dirty="0">
                <a:solidFill>
                  <a:schemeClr val="dk1"/>
                </a:solidFill>
                <a:latin typeface="Consolas" panose="020B0609020204030204" pitchFamily="49" charset="0"/>
                <a:ea typeface="Calibri"/>
                <a:cs typeface="Calibri"/>
                <a:sym typeface="Calibri"/>
              </a:rPr>
            </a:br>
            <a:r>
              <a:rPr lang="en-US" sz="2000" b="1" dirty="0">
                <a:solidFill>
                  <a:schemeClr val="dk1"/>
                </a:solidFill>
                <a:latin typeface="Trebuchet MS" panose="020B0603020202020204" pitchFamily="34" charset="0"/>
                <a:ea typeface="Calibri"/>
                <a:cs typeface="Calibri"/>
                <a:sym typeface="Calibri"/>
              </a:rPr>
              <a:t>Table of Contents</a:t>
            </a:r>
            <a:endParaRPr sz="2000" dirty="0">
              <a:latin typeface="Trebuchet MS" panose="020B0603020202020204" pitchFamily="34" charset="0"/>
            </a:endParaRPr>
          </a:p>
          <a:p>
            <a:pPr algn="ctr"/>
            <a:br>
              <a:rPr lang="en-US" sz="1556" b="1" dirty="0">
                <a:solidFill>
                  <a:schemeClr val="dk1"/>
                </a:solidFill>
                <a:latin typeface="Calibri"/>
                <a:ea typeface="Calibri"/>
                <a:cs typeface="Calibri"/>
                <a:sym typeface="Calibri"/>
              </a:rPr>
            </a:br>
            <a:endParaRPr sz="1556" dirty="0">
              <a:solidFill>
                <a:schemeClr val="dk1"/>
              </a:solidFill>
              <a:latin typeface="Calibri"/>
              <a:ea typeface="Calibri"/>
              <a:cs typeface="Calibri"/>
              <a:sym typeface="Calibri"/>
            </a:endParaRPr>
          </a:p>
        </p:txBody>
      </p:sp>
      <p:sp>
        <p:nvSpPr>
          <p:cNvPr id="4" name="Google Shape;95;p1">
            <a:extLst>
              <a:ext uri="{FF2B5EF4-FFF2-40B4-BE49-F238E27FC236}">
                <a16:creationId xmlns:a16="http://schemas.microsoft.com/office/drawing/2014/main" id="{E2CC5BA5-13ED-4369-AEE3-2DCBA5C6A339}"/>
              </a:ext>
            </a:extLst>
          </p:cNvPr>
          <p:cNvSpPr/>
          <p:nvPr/>
        </p:nvSpPr>
        <p:spPr>
          <a:xfrm>
            <a:off x="114300" y="164891"/>
            <a:ext cx="6629333" cy="9533744"/>
          </a:xfrm>
          <a:prstGeom prst="rect">
            <a:avLst/>
          </a:prstGeom>
          <a:noFill/>
          <a:ln w="38100" cap="flat" cmpd="sng">
            <a:solidFill>
              <a:schemeClr val="dk1"/>
            </a:solidFill>
            <a:prstDash val="solid"/>
            <a:round/>
            <a:headEnd type="none" w="sm" len="sm"/>
            <a:tailEnd type="none" w="sm" len="sm"/>
          </a:ln>
        </p:spPr>
        <p:txBody>
          <a:bodyPr spcFirstLastPara="1" wrap="square" lIns="65306" tIns="32653" rIns="65306" bIns="32653" anchor="ctr" anchorCtr="0">
            <a:noAutofit/>
          </a:bodyPr>
          <a:lstStyle/>
          <a:p>
            <a:pPr algn="ctr"/>
            <a:endParaRPr sz="1111">
              <a:solidFill>
                <a:schemeClr val="lt1"/>
              </a:solidFill>
              <a:latin typeface="Calibri"/>
              <a:ea typeface="Calibri"/>
              <a:cs typeface="Calibri"/>
              <a:sym typeface="Calibri"/>
            </a:endParaRPr>
          </a:p>
        </p:txBody>
      </p:sp>
      <p:sp>
        <p:nvSpPr>
          <p:cNvPr id="5" name="Google Shape;96;p1">
            <a:extLst>
              <a:ext uri="{FF2B5EF4-FFF2-40B4-BE49-F238E27FC236}">
                <a16:creationId xmlns:a16="http://schemas.microsoft.com/office/drawing/2014/main" id="{656C3BB8-8CD6-4677-9296-AC948F649225}"/>
              </a:ext>
            </a:extLst>
          </p:cNvPr>
          <p:cNvSpPr txBox="1"/>
          <p:nvPr/>
        </p:nvSpPr>
        <p:spPr>
          <a:xfrm>
            <a:off x="-1006475" y="1024097"/>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6" name="Google Shape;192;p14">
            <a:extLst>
              <a:ext uri="{FF2B5EF4-FFF2-40B4-BE49-F238E27FC236}">
                <a16:creationId xmlns:a16="http://schemas.microsoft.com/office/drawing/2014/main" id="{93505DB6-8A6D-4573-AE6B-FC5EE920543C}"/>
              </a:ext>
            </a:extLst>
          </p:cNvPr>
          <p:cNvPicPr preferRelativeResize="0"/>
          <p:nvPr/>
        </p:nvPicPr>
        <p:blipFill rotWithShape="1">
          <a:blip r:embed="rId3">
            <a:alphaModFix/>
          </a:blip>
          <a:srcRect/>
          <a:stretch/>
        </p:blipFill>
        <p:spPr>
          <a:xfrm>
            <a:off x="223344" y="389744"/>
            <a:ext cx="969363" cy="79428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2B56E-9315-4DA6-A2F0-041A18898D70}"/>
              </a:ext>
            </a:extLst>
          </p:cNvPr>
          <p:cNvPicPr>
            <a:picLocks noChangeAspect="1"/>
          </p:cNvPicPr>
          <p:nvPr/>
        </p:nvPicPr>
        <p:blipFill>
          <a:blip r:embed="rId2"/>
          <a:stretch>
            <a:fillRect/>
          </a:stretch>
        </p:blipFill>
        <p:spPr>
          <a:xfrm>
            <a:off x="0" y="2981325"/>
            <a:ext cx="6858000" cy="3943350"/>
          </a:xfrm>
          <a:prstGeom prst="rect">
            <a:avLst/>
          </a:prstGeom>
        </p:spPr>
      </p:pic>
    </p:spTree>
    <p:extLst>
      <p:ext uri="{BB962C8B-B14F-4D97-AF65-F5344CB8AC3E}">
        <p14:creationId xmlns:p14="http://schemas.microsoft.com/office/powerpoint/2010/main" val="411835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0D373-20B5-4731-9D21-9F06AAB80DE3}"/>
              </a:ext>
            </a:extLst>
          </p:cNvPr>
          <p:cNvPicPr>
            <a:picLocks noChangeAspect="1"/>
          </p:cNvPicPr>
          <p:nvPr/>
        </p:nvPicPr>
        <p:blipFill>
          <a:blip r:embed="rId2"/>
          <a:stretch>
            <a:fillRect/>
          </a:stretch>
        </p:blipFill>
        <p:spPr>
          <a:xfrm>
            <a:off x="0" y="2979539"/>
            <a:ext cx="6858000" cy="3946922"/>
          </a:xfrm>
          <a:prstGeom prst="rect">
            <a:avLst/>
          </a:prstGeom>
        </p:spPr>
      </p:pic>
    </p:spTree>
    <p:extLst>
      <p:ext uri="{BB962C8B-B14F-4D97-AF65-F5344CB8AC3E}">
        <p14:creationId xmlns:p14="http://schemas.microsoft.com/office/powerpoint/2010/main" val="4253243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106A79-5E78-4791-8E40-1A7F0F99256C}"/>
              </a:ext>
            </a:extLst>
          </p:cNvPr>
          <p:cNvPicPr>
            <a:picLocks noChangeAspect="1"/>
          </p:cNvPicPr>
          <p:nvPr/>
        </p:nvPicPr>
        <p:blipFill>
          <a:blip r:embed="rId2"/>
          <a:stretch>
            <a:fillRect/>
          </a:stretch>
        </p:blipFill>
        <p:spPr>
          <a:xfrm>
            <a:off x="0" y="216693"/>
            <a:ext cx="6858000" cy="9472613"/>
          </a:xfrm>
          <a:prstGeom prst="rect">
            <a:avLst/>
          </a:prstGeom>
        </p:spPr>
      </p:pic>
    </p:spTree>
    <p:extLst>
      <p:ext uri="{BB962C8B-B14F-4D97-AF65-F5344CB8AC3E}">
        <p14:creationId xmlns:p14="http://schemas.microsoft.com/office/powerpoint/2010/main" val="3336791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BC3EAF-50ED-445D-8512-E150D8BA3C80}"/>
              </a:ext>
            </a:extLst>
          </p:cNvPr>
          <p:cNvPicPr>
            <a:picLocks noChangeAspect="1"/>
          </p:cNvPicPr>
          <p:nvPr/>
        </p:nvPicPr>
        <p:blipFill>
          <a:blip r:embed="rId2"/>
          <a:stretch>
            <a:fillRect/>
          </a:stretch>
        </p:blipFill>
        <p:spPr>
          <a:xfrm>
            <a:off x="0" y="179189"/>
            <a:ext cx="6858000" cy="9547622"/>
          </a:xfrm>
          <a:prstGeom prst="rect">
            <a:avLst/>
          </a:prstGeom>
        </p:spPr>
      </p:pic>
    </p:spTree>
    <p:extLst>
      <p:ext uri="{BB962C8B-B14F-4D97-AF65-F5344CB8AC3E}">
        <p14:creationId xmlns:p14="http://schemas.microsoft.com/office/powerpoint/2010/main" val="666110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82769F-E765-439C-8A03-7575E798CA80}"/>
              </a:ext>
            </a:extLst>
          </p:cNvPr>
          <p:cNvPicPr>
            <a:picLocks noChangeAspect="1"/>
          </p:cNvPicPr>
          <p:nvPr/>
        </p:nvPicPr>
        <p:blipFill>
          <a:blip r:embed="rId2"/>
          <a:stretch>
            <a:fillRect/>
          </a:stretch>
        </p:blipFill>
        <p:spPr>
          <a:xfrm>
            <a:off x="1873847" y="0"/>
            <a:ext cx="3110306" cy="9906000"/>
          </a:xfrm>
          <a:prstGeom prst="rect">
            <a:avLst/>
          </a:prstGeom>
        </p:spPr>
      </p:pic>
    </p:spTree>
    <p:extLst>
      <p:ext uri="{BB962C8B-B14F-4D97-AF65-F5344CB8AC3E}">
        <p14:creationId xmlns:p14="http://schemas.microsoft.com/office/powerpoint/2010/main" val="102970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A72479-5396-4EF9-82B2-20EEF2EF359F}"/>
              </a:ext>
            </a:extLst>
          </p:cNvPr>
          <p:cNvPicPr>
            <a:picLocks noChangeAspect="1"/>
          </p:cNvPicPr>
          <p:nvPr/>
        </p:nvPicPr>
        <p:blipFill>
          <a:blip r:embed="rId2"/>
          <a:stretch>
            <a:fillRect/>
          </a:stretch>
        </p:blipFill>
        <p:spPr>
          <a:xfrm>
            <a:off x="1624491" y="0"/>
            <a:ext cx="3609017" cy="9906000"/>
          </a:xfrm>
          <a:prstGeom prst="rect">
            <a:avLst/>
          </a:prstGeom>
        </p:spPr>
      </p:pic>
    </p:spTree>
    <p:extLst>
      <p:ext uri="{BB962C8B-B14F-4D97-AF65-F5344CB8AC3E}">
        <p14:creationId xmlns:p14="http://schemas.microsoft.com/office/powerpoint/2010/main" val="202321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E12C5-8A56-44C2-9A68-37BDE0CA06B8}"/>
              </a:ext>
            </a:extLst>
          </p:cNvPr>
          <p:cNvPicPr>
            <a:picLocks noChangeAspect="1"/>
          </p:cNvPicPr>
          <p:nvPr/>
        </p:nvPicPr>
        <p:blipFill>
          <a:blip r:embed="rId2"/>
          <a:stretch>
            <a:fillRect/>
          </a:stretch>
        </p:blipFill>
        <p:spPr>
          <a:xfrm>
            <a:off x="1054528" y="0"/>
            <a:ext cx="4748944" cy="9906000"/>
          </a:xfrm>
          <a:prstGeom prst="rect">
            <a:avLst/>
          </a:prstGeom>
        </p:spPr>
      </p:pic>
    </p:spTree>
    <p:extLst>
      <p:ext uri="{BB962C8B-B14F-4D97-AF65-F5344CB8AC3E}">
        <p14:creationId xmlns:p14="http://schemas.microsoft.com/office/powerpoint/2010/main" val="3459239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B33A65-3D22-4094-AC20-25F2C723D031}"/>
              </a:ext>
            </a:extLst>
          </p:cNvPr>
          <p:cNvPicPr>
            <a:picLocks noChangeAspect="1"/>
          </p:cNvPicPr>
          <p:nvPr/>
        </p:nvPicPr>
        <p:blipFill>
          <a:blip r:embed="rId2"/>
          <a:stretch>
            <a:fillRect/>
          </a:stretch>
        </p:blipFill>
        <p:spPr>
          <a:xfrm>
            <a:off x="0" y="432792"/>
            <a:ext cx="6858000" cy="9040416"/>
          </a:xfrm>
          <a:prstGeom prst="rect">
            <a:avLst/>
          </a:prstGeom>
        </p:spPr>
      </p:pic>
    </p:spTree>
    <p:extLst>
      <p:ext uri="{BB962C8B-B14F-4D97-AF65-F5344CB8AC3E}">
        <p14:creationId xmlns:p14="http://schemas.microsoft.com/office/powerpoint/2010/main" val="537975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23"/>
          <p:cNvSpPr txBox="1"/>
          <p:nvPr/>
        </p:nvSpPr>
        <p:spPr>
          <a:xfrm>
            <a:off x="1915297" y="1563920"/>
            <a:ext cx="3027406" cy="1152473"/>
          </a:xfrm>
          <a:prstGeom prst="rect">
            <a:avLst/>
          </a:prstGeom>
          <a:noFill/>
          <a:ln>
            <a:noFill/>
          </a:ln>
        </p:spPr>
        <p:txBody>
          <a:bodyPr spcFirstLastPara="1" wrap="square" lIns="50792" tIns="25389" rIns="50792" bIns="25389" anchor="t" anchorCtr="0">
            <a:spAutoFit/>
          </a:bodyPr>
          <a:lstStyle/>
          <a:p>
            <a:pPr algn="ctr"/>
            <a:r>
              <a:rPr lang="en-US" sz="2000" b="1" dirty="0">
                <a:solidFill>
                  <a:schemeClr val="dk1"/>
                </a:solidFill>
                <a:latin typeface="Trebuchet MS" panose="020B0603020202020204" pitchFamily="34" charset="0"/>
                <a:ea typeface="Overlock"/>
                <a:cs typeface="Overlock"/>
                <a:sym typeface="Overlock"/>
              </a:rPr>
              <a:t>Chapter 6</a:t>
            </a:r>
          </a:p>
          <a:p>
            <a:pPr algn="ctr"/>
            <a:br>
              <a:rPr lang="en-US" sz="1556" b="1" dirty="0">
                <a:solidFill>
                  <a:schemeClr val="dk1"/>
                </a:solidFill>
                <a:latin typeface="Trebuchet MS" panose="020B0603020202020204" pitchFamily="34" charset="0"/>
                <a:ea typeface="Overlock"/>
                <a:cs typeface="Overlock"/>
                <a:sym typeface="Overlock"/>
              </a:rPr>
            </a:br>
            <a:r>
              <a:rPr lang="en-US" sz="1800" b="1" dirty="0">
                <a:solidFill>
                  <a:schemeClr val="dk1"/>
                </a:solidFill>
                <a:latin typeface="Trebuchet MS" panose="020B0603020202020204" pitchFamily="34" charset="0"/>
                <a:ea typeface="Overlock"/>
                <a:cs typeface="Overlock"/>
                <a:sym typeface="Overlock"/>
              </a:rPr>
              <a:t>Labels the database of system</a:t>
            </a:r>
            <a:endParaRPr sz="1800" b="1" dirty="0">
              <a:solidFill>
                <a:schemeClr val="dk1"/>
              </a:solidFill>
              <a:latin typeface="Trebuchet MS" panose="020B0603020202020204" pitchFamily="34" charset="0"/>
              <a:ea typeface="Overlock"/>
              <a:cs typeface="Overlock"/>
              <a:sym typeface="Overlock"/>
            </a:endParaRPr>
          </a:p>
        </p:txBody>
      </p:sp>
      <p:graphicFrame>
        <p:nvGraphicFramePr>
          <p:cNvPr id="2" name="Table 2">
            <a:extLst>
              <a:ext uri="{FF2B5EF4-FFF2-40B4-BE49-F238E27FC236}">
                <a16:creationId xmlns:a16="http://schemas.microsoft.com/office/drawing/2014/main" id="{4F1B1EDC-28B9-4D28-8629-41BC5C117D22}"/>
              </a:ext>
            </a:extLst>
          </p:cNvPr>
          <p:cNvGraphicFramePr>
            <a:graphicFrameLocks noGrp="1"/>
          </p:cNvGraphicFramePr>
          <p:nvPr>
            <p:extLst>
              <p:ext uri="{D42A27DB-BD31-4B8C-83A1-F6EECF244321}">
                <p14:modId xmlns:p14="http://schemas.microsoft.com/office/powerpoint/2010/main" val="1326055617"/>
              </p:ext>
            </p:extLst>
          </p:nvPr>
        </p:nvGraphicFramePr>
        <p:xfrm>
          <a:off x="738299" y="3149265"/>
          <a:ext cx="5405826" cy="1684924"/>
        </p:xfrm>
        <a:graphic>
          <a:graphicData uri="http://schemas.openxmlformats.org/drawingml/2006/table">
            <a:tbl>
              <a:tblPr firstRow="1" bandRow="1">
                <a:tableStyleId>{3D57A23D-7E3D-4363-8C68-198F44DA06D3}</a:tableStyleId>
              </a:tblPr>
              <a:tblGrid>
                <a:gridCol w="1801942">
                  <a:extLst>
                    <a:ext uri="{9D8B030D-6E8A-4147-A177-3AD203B41FA5}">
                      <a16:colId xmlns:a16="http://schemas.microsoft.com/office/drawing/2014/main" val="1049607031"/>
                    </a:ext>
                  </a:extLst>
                </a:gridCol>
                <a:gridCol w="1801942">
                  <a:extLst>
                    <a:ext uri="{9D8B030D-6E8A-4147-A177-3AD203B41FA5}">
                      <a16:colId xmlns:a16="http://schemas.microsoft.com/office/drawing/2014/main" val="3635498420"/>
                    </a:ext>
                  </a:extLst>
                </a:gridCol>
                <a:gridCol w="1801942">
                  <a:extLst>
                    <a:ext uri="{9D8B030D-6E8A-4147-A177-3AD203B41FA5}">
                      <a16:colId xmlns:a16="http://schemas.microsoft.com/office/drawing/2014/main" val="1728726347"/>
                    </a:ext>
                  </a:extLst>
                </a:gridCol>
              </a:tblGrid>
              <a:tr h="381916">
                <a:tc>
                  <a:txBody>
                    <a:bodyPr/>
                    <a:lstStyle/>
                    <a:p>
                      <a:r>
                        <a:rPr lang="en-US" sz="1400" dirty="0">
                          <a:latin typeface="Trebuchet MS" panose="020B0603020202020204" pitchFamily="34" charset="0"/>
                        </a:rPr>
                        <a:t>Fields</a:t>
                      </a:r>
                    </a:p>
                  </a:txBody>
                  <a:tcPr marL="50800" marR="50800" marT="25400" marB="25400"/>
                </a:tc>
                <a:tc>
                  <a:txBody>
                    <a:bodyPr/>
                    <a:lstStyle/>
                    <a:p>
                      <a:r>
                        <a:rPr lang="en-US" sz="1400" dirty="0">
                          <a:latin typeface="Trebuchet MS" panose="020B0603020202020204" pitchFamily="34" charset="0"/>
                        </a:rPr>
                        <a:t>Data Type</a:t>
                      </a:r>
                    </a:p>
                  </a:txBody>
                  <a:tcPr marL="50800" marR="50800" marT="25400" marB="25400"/>
                </a:tc>
                <a:tc>
                  <a:txBody>
                    <a:bodyPr/>
                    <a:lstStyle/>
                    <a:p>
                      <a:r>
                        <a:rPr lang="en-US" sz="1400" dirty="0">
                          <a:latin typeface="Trebuchet MS" panose="020B0603020202020204" pitchFamily="34" charset="0"/>
                        </a:rPr>
                        <a:t>Constrains</a:t>
                      </a:r>
                    </a:p>
                  </a:txBody>
                  <a:tcPr marL="50800" marR="50800" marT="25400" marB="25400"/>
                </a:tc>
                <a:extLst>
                  <a:ext uri="{0D108BD9-81ED-4DB2-BD59-A6C34878D82A}">
                    <a16:rowId xmlns:a16="http://schemas.microsoft.com/office/drawing/2014/main" val="1207642129"/>
                  </a:ext>
                </a:extLst>
              </a:tr>
              <a:tr h="381916">
                <a:tc>
                  <a:txBody>
                    <a:bodyPr/>
                    <a:lstStyle/>
                    <a:p>
                      <a:r>
                        <a:rPr lang="en-US" sz="1400" dirty="0">
                          <a:latin typeface="Trebuchet MS" panose="020B0603020202020204" pitchFamily="34" charset="0"/>
                        </a:rPr>
                        <a:t>Serial</a:t>
                      </a:r>
                    </a:p>
                  </a:txBody>
                  <a:tcPr marL="50800" marR="50800" marT="25400" marB="25400"/>
                </a:tc>
                <a:tc>
                  <a:txBody>
                    <a:bodyPr/>
                    <a:lstStyle/>
                    <a:p>
                      <a:r>
                        <a:rPr lang="en-US" sz="1400" dirty="0">
                          <a:latin typeface="Trebuchet MS" panose="020B0603020202020204" pitchFamily="34" charset="0"/>
                        </a:rPr>
                        <a:t>Auto Number</a:t>
                      </a:r>
                    </a:p>
                  </a:txBody>
                  <a:tcPr marL="50800" marR="50800" marT="25400" marB="25400"/>
                </a:tc>
                <a:tc>
                  <a:txBody>
                    <a:bodyPr/>
                    <a:lstStyle/>
                    <a:p>
                      <a:r>
                        <a:rPr lang="en-US" sz="1400" dirty="0">
                          <a:latin typeface="Trebuchet MS" panose="020B0603020202020204" pitchFamily="34" charset="0"/>
                        </a:rPr>
                        <a:t>It will start from 1</a:t>
                      </a:r>
                    </a:p>
                  </a:txBody>
                  <a:tcPr marL="50800" marR="50800" marT="25400" marB="25400"/>
                </a:tc>
                <a:extLst>
                  <a:ext uri="{0D108BD9-81ED-4DB2-BD59-A6C34878D82A}">
                    <a16:rowId xmlns:a16="http://schemas.microsoft.com/office/drawing/2014/main" val="893063908"/>
                  </a:ext>
                </a:extLst>
              </a:tr>
              <a:tr h="921092">
                <a:tc>
                  <a:txBody>
                    <a:bodyPr/>
                    <a:lstStyle/>
                    <a:p>
                      <a:r>
                        <a:rPr lang="en-US" sz="1400" dirty="0">
                          <a:latin typeface="Trebuchet MS" panose="020B0603020202020204" pitchFamily="34" charset="0"/>
                        </a:rPr>
                        <a:t>Case List</a:t>
                      </a:r>
                    </a:p>
                  </a:txBody>
                  <a:tcPr marL="50800" marR="50800" marT="25400" marB="25400"/>
                </a:tc>
                <a:tc>
                  <a:txBody>
                    <a:bodyPr/>
                    <a:lstStyle/>
                    <a:p>
                      <a:r>
                        <a:rPr lang="en-US" sz="1400" dirty="0">
                          <a:latin typeface="Trebuchet MS" panose="020B0603020202020204" pitchFamily="34" charset="0"/>
                        </a:rPr>
                        <a:t>Text</a:t>
                      </a:r>
                    </a:p>
                  </a:txBody>
                  <a:tcPr marL="50800" marR="50800" marT="25400" marB="25400"/>
                </a:tc>
                <a:tc>
                  <a:txBody>
                    <a:bodyPr/>
                    <a:lstStyle/>
                    <a:p>
                      <a:r>
                        <a:rPr lang="en-US" sz="1400" dirty="0">
                          <a:latin typeface="Trebuchet MS" panose="020B0603020202020204" pitchFamily="34" charset="0"/>
                        </a:rPr>
                        <a:t>From case 1 to case 10 , the investigate team collect or analyze data per day</a:t>
                      </a:r>
                    </a:p>
                  </a:txBody>
                  <a:tcPr marL="50800" marR="50800" marT="25400" marB="25400"/>
                </a:tc>
                <a:extLst>
                  <a:ext uri="{0D108BD9-81ED-4DB2-BD59-A6C34878D82A}">
                    <a16:rowId xmlns:a16="http://schemas.microsoft.com/office/drawing/2014/main" val="1983892417"/>
                  </a:ext>
                </a:extLst>
              </a:tr>
            </a:tbl>
          </a:graphicData>
        </a:graphic>
      </p:graphicFrame>
      <p:graphicFrame>
        <p:nvGraphicFramePr>
          <p:cNvPr id="4" name="Table 4">
            <a:extLst>
              <a:ext uri="{FF2B5EF4-FFF2-40B4-BE49-F238E27FC236}">
                <a16:creationId xmlns:a16="http://schemas.microsoft.com/office/drawing/2014/main" id="{9816820A-B9C0-4FC3-B4C0-E996B2B4DF80}"/>
              </a:ext>
            </a:extLst>
          </p:cNvPr>
          <p:cNvGraphicFramePr>
            <a:graphicFrameLocks noGrp="1"/>
          </p:cNvGraphicFramePr>
          <p:nvPr>
            <p:extLst>
              <p:ext uri="{D42A27DB-BD31-4B8C-83A1-F6EECF244321}">
                <p14:modId xmlns:p14="http://schemas.microsoft.com/office/powerpoint/2010/main" val="575662795"/>
              </p:ext>
            </p:extLst>
          </p:nvPr>
        </p:nvGraphicFramePr>
        <p:xfrm>
          <a:off x="738299" y="4916774"/>
          <a:ext cx="5405826" cy="4704326"/>
        </p:xfrm>
        <a:graphic>
          <a:graphicData uri="http://schemas.openxmlformats.org/drawingml/2006/table">
            <a:tbl>
              <a:tblPr firstRow="1" bandRow="1">
                <a:tableStyleId>{3D57A23D-7E3D-4363-8C68-198F44DA06D3}</a:tableStyleId>
              </a:tblPr>
              <a:tblGrid>
                <a:gridCol w="2702913">
                  <a:extLst>
                    <a:ext uri="{9D8B030D-6E8A-4147-A177-3AD203B41FA5}">
                      <a16:colId xmlns:a16="http://schemas.microsoft.com/office/drawing/2014/main" val="2684434051"/>
                    </a:ext>
                  </a:extLst>
                </a:gridCol>
                <a:gridCol w="2702913">
                  <a:extLst>
                    <a:ext uri="{9D8B030D-6E8A-4147-A177-3AD203B41FA5}">
                      <a16:colId xmlns:a16="http://schemas.microsoft.com/office/drawing/2014/main" val="3235976200"/>
                    </a:ext>
                  </a:extLst>
                </a:gridCol>
              </a:tblGrid>
              <a:tr h="427666">
                <a:tc>
                  <a:txBody>
                    <a:bodyPr/>
                    <a:lstStyle/>
                    <a:p>
                      <a:r>
                        <a:rPr lang="en-US" sz="1400" dirty="0">
                          <a:latin typeface="Trebuchet MS" panose="020B0603020202020204" pitchFamily="34" charset="0"/>
                        </a:rPr>
                        <a:t>Serial</a:t>
                      </a:r>
                    </a:p>
                  </a:txBody>
                  <a:tcPr marL="50800" marR="50800" marT="25400" marB="25400"/>
                </a:tc>
                <a:tc>
                  <a:txBody>
                    <a:bodyPr/>
                    <a:lstStyle/>
                    <a:p>
                      <a:r>
                        <a:rPr lang="en-US" sz="1400" dirty="0">
                          <a:latin typeface="Trebuchet MS" panose="020B0603020202020204" pitchFamily="34" charset="0"/>
                        </a:rPr>
                        <a:t>Case List</a:t>
                      </a:r>
                    </a:p>
                  </a:txBody>
                  <a:tcPr marL="50800" marR="50800" marT="25400" marB="25400"/>
                </a:tc>
                <a:extLst>
                  <a:ext uri="{0D108BD9-81ED-4DB2-BD59-A6C34878D82A}">
                    <a16:rowId xmlns:a16="http://schemas.microsoft.com/office/drawing/2014/main" val="2558108975"/>
                  </a:ext>
                </a:extLst>
              </a:tr>
              <a:tr h="427666">
                <a:tc>
                  <a:txBody>
                    <a:bodyPr/>
                    <a:lstStyle/>
                    <a:p>
                      <a:r>
                        <a:rPr lang="en-US" sz="1400" dirty="0">
                          <a:latin typeface="Trebuchet MS" panose="020B0603020202020204" pitchFamily="34" charset="0"/>
                        </a:rPr>
                        <a:t>1</a:t>
                      </a:r>
                    </a:p>
                  </a:txBody>
                  <a:tcPr marL="50800" marR="50800" marT="25400" marB="25400"/>
                </a:tc>
                <a:tc>
                  <a:txBody>
                    <a:bodyPr/>
                    <a:lstStyle/>
                    <a:p>
                      <a:r>
                        <a:rPr lang="en-US" sz="1400" dirty="0">
                          <a:latin typeface="Trebuchet MS" panose="020B0603020202020204" pitchFamily="34" charset="0"/>
                        </a:rPr>
                        <a:t>Case 1</a:t>
                      </a:r>
                    </a:p>
                  </a:txBody>
                  <a:tcPr marL="50800" marR="50800" marT="25400" marB="25400"/>
                </a:tc>
                <a:extLst>
                  <a:ext uri="{0D108BD9-81ED-4DB2-BD59-A6C34878D82A}">
                    <a16:rowId xmlns:a16="http://schemas.microsoft.com/office/drawing/2014/main" val="149295354"/>
                  </a:ext>
                </a:extLst>
              </a:tr>
              <a:tr h="427666">
                <a:tc>
                  <a:txBody>
                    <a:bodyPr/>
                    <a:lstStyle/>
                    <a:p>
                      <a:r>
                        <a:rPr lang="en-US" sz="1400" dirty="0">
                          <a:latin typeface="Trebuchet MS" panose="020B0603020202020204" pitchFamily="34" charset="0"/>
                        </a:rPr>
                        <a:t>2</a:t>
                      </a:r>
                    </a:p>
                  </a:txBody>
                  <a:tcPr marL="50800" marR="50800" marT="25400" marB="25400"/>
                </a:tc>
                <a:tc>
                  <a:txBody>
                    <a:bodyPr/>
                    <a:lstStyle/>
                    <a:p>
                      <a:r>
                        <a:rPr lang="en-US" sz="1400" dirty="0">
                          <a:latin typeface="Trebuchet MS" panose="020B0603020202020204" pitchFamily="34" charset="0"/>
                        </a:rPr>
                        <a:t>Case 2</a:t>
                      </a:r>
                    </a:p>
                  </a:txBody>
                  <a:tcPr marL="50800" marR="50800" marT="25400" marB="25400"/>
                </a:tc>
                <a:extLst>
                  <a:ext uri="{0D108BD9-81ED-4DB2-BD59-A6C34878D82A}">
                    <a16:rowId xmlns:a16="http://schemas.microsoft.com/office/drawing/2014/main" val="2944667508"/>
                  </a:ext>
                </a:extLst>
              </a:tr>
              <a:tr h="427666">
                <a:tc>
                  <a:txBody>
                    <a:bodyPr/>
                    <a:lstStyle/>
                    <a:p>
                      <a:r>
                        <a:rPr lang="en-US" sz="1400" dirty="0">
                          <a:latin typeface="Trebuchet MS" panose="020B0603020202020204" pitchFamily="34" charset="0"/>
                        </a:rPr>
                        <a:t>3</a:t>
                      </a:r>
                    </a:p>
                  </a:txBody>
                  <a:tcPr marL="50800" marR="50800" marT="25400" marB="25400"/>
                </a:tc>
                <a:tc>
                  <a:txBody>
                    <a:bodyPr/>
                    <a:lstStyle/>
                    <a:p>
                      <a:r>
                        <a:rPr lang="en-US" sz="1400" dirty="0">
                          <a:latin typeface="Trebuchet MS" panose="020B0603020202020204" pitchFamily="34" charset="0"/>
                        </a:rPr>
                        <a:t>Case 3</a:t>
                      </a:r>
                    </a:p>
                  </a:txBody>
                  <a:tcPr marL="50800" marR="50800" marT="25400" marB="25400"/>
                </a:tc>
                <a:extLst>
                  <a:ext uri="{0D108BD9-81ED-4DB2-BD59-A6C34878D82A}">
                    <a16:rowId xmlns:a16="http://schemas.microsoft.com/office/drawing/2014/main" val="948281091"/>
                  </a:ext>
                </a:extLst>
              </a:tr>
              <a:tr h="427666">
                <a:tc>
                  <a:txBody>
                    <a:bodyPr/>
                    <a:lstStyle/>
                    <a:p>
                      <a:r>
                        <a:rPr lang="en-US" sz="1400" dirty="0">
                          <a:latin typeface="Trebuchet MS" panose="020B0603020202020204" pitchFamily="34" charset="0"/>
                        </a:rPr>
                        <a:t>4</a:t>
                      </a:r>
                    </a:p>
                  </a:txBody>
                  <a:tcPr marL="50800" marR="50800" marT="25400" marB="25400"/>
                </a:tc>
                <a:tc>
                  <a:txBody>
                    <a:bodyPr/>
                    <a:lstStyle/>
                    <a:p>
                      <a:r>
                        <a:rPr lang="en-US" sz="1400" dirty="0">
                          <a:latin typeface="Trebuchet MS" panose="020B0603020202020204" pitchFamily="34" charset="0"/>
                        </a:rPr>
                        <a:t>Case 4</a:t>
                      </a:r>
                    </a:p>
                  </a:txBody>
                  <a:tcPr marL="50800" marR="50800" marT="25400" marB="25400"/>
                </a:tc>
                <a:extLst>
                  <a:ext uri="{0D108BD9-81ED-4DB2-BD59-A6C34878D82A}">
                    <a16:rowId xmlns:a16="http://schemas.microsoft.com/office/drawing/2014/main" val="259528612"/>
                  </a:ext>
                </a:extLst>
              </a:tr>
              <a:tr h="427666">
                <a:tc>
                  <a:txBody>
                    <a:bodyPr/>
                    <a:lstStyle/>
                    <a:p>
                      <a:r>
                        <a:rPr lang="en-US" sz="1400" dirty="0">
                          <a:latin typeface="Trebuchet MS" panose="020B0603020202020204" pitchFamily="34" charset="0"/>
                        </a:rPr>
                        <a:t>5</a:t>
                      </a:r>
                    </a:p>
                  </a:txBody>
                  <a:tcPr marL="50800" marR="50800" marT="25400" marB="25400"/>
                </a:tc>
                <a:tc>
                  <a:txBody>
                    <a:bodyPr/>
                    <a:lstStyle/>
                    <a:p>
                      <a:r>
                        <a:rPr lang="en-US" sz="1400" dirty="0">
                          <a:latin typeface="Trebuchet MS" panose="020B0603020202020204" pitchFamily="34" charset="0"/>
                        </a:rPr>
                        <a:t>Case 5 </a:t>
                      </a:r>
                    </a:p>
                  </a:txBody>
                  <a:tcPr marL="50800" marR="50800" marT="25400" marB="25400"/>
                </a:tc>
                <a:extLst>
                  <a:ext uri="{0D108BD9-81ED-4DB2-BD59-A6C34878D82A}">
                    <a16:rowId xmlns:a16="http://schemas.microsoft.com/office/drawing/2014/main" val="3045059237"/>
                  </a:ext>
                </a:extLst>
              </a:tr>
              <a:tr h="427666">
                <a:tc>
                  <a:txBody>
                    <a:bodyPr/>
                    <a:lstStyle/>
                    <a:p>
                      <a:r>
                        <a:rPr lang="en-US" sz="1400" dirty="0">
                          <a:latin typeface="Trebuchet MS" panose="020B0603020202020204" pitchFamily="34" charset="0"/>
                        </a:rPr>
                        <a:t>6</a:t>
                      </a:r>
                    </a:p>
                  </a:txBody>
                  <a:tcPr marL="50800" marR="50800" marT="25400" marB="25400"/>
                </a:tc>
                <a:tc>
                  <a:txBody>
                    <a:bodyPr/>
                    <a:lstStyle/>
                    <a:p>
                      <a:r>
                        <a:rPr lang="en-US" sz="1400" dirty="0">
                          <a:latin typeface="Trebuchet MS" panose="020B0603020202020204" pitchFamily="34" charset="0"/>
                        </a:rPr>
                        <a:t>Case 6</a:t>
                      </a:r>
                    </a:p>
                  </a:txBody>
                  <a:tcPr marL="50800" marR="50800" marT="25400" marB="25400"/>
                </a:tc>
                <a:extLst>
                  <a:ext uri="{0D108BD9-81ED-4DB2-BD59-A6C34878D82A}">
                    <a16:rowId xmlns:a16="http://schemas.microsoft.com/office/drawing/2014/main" val="710310314"/>
                  </a:ext>
                </a:extLst>
              </a:tr>
              <a:tr h="427666">
                <a:tc>
                  <a:txBody>
                    <a:bodyPr/>
                    <a:lstStyle/>
                    <a:p>
                      <a:r>
                        <a:rPr lang="en-US" sz="1400" dirty="0">
                          <a:latin typeface="Trebuchet MS" panose="020B0603020202020204" pitchFamily="34" charset="0"/>
                        </a:rPr>
                        <a:t>7</a:t>
                      </a:r>
                    </a:p>
                  </a:txBody>
                  <a:tcPr marL="50800" marR="50800" marT="25400" marB="25400"/>
                </a:tc>
                <a:tc>
                  <a:txBody>
                    <a:bodyPr/>
                    <a:lstStyle/>
                    <a:p>
                      <a:r>
                        <a:rPr lang="en-US" sz="1400" dirty="0">
                          <a:latin typeface="Trebuchet MS" panose="020B0603020202020204" pitchFamily="34" charset="0"/>
                        </a:rPr>
                        <a:t>Case 7</a:t>
                      </a:r>
                    </a:p>
                  </a:txBody>
                  <a:tcPr marL="50800" marR="50800" marT="25400" marB="25400"/>
                </a:tc>
                <a:extLst>
                  <a:ext uri="{0D108BD9-81ED-4DB2-BD59-A6C34878D82A}">
                    <a16:rowId xmlns:a16="http://schemas.microsoft.com/office/drawing/2014/main" val="3254743572"/>
                  </a:ext>
                </a:extLst>
              </a:tr>
              <a:tr h="427666">
                <a:tc>
                  <a:txBody>
                    <a:bodyPr/>
                    <a:lstStyle/>
                    <a:p>
                      <a:r>
                        <a:rPr lang="en-US" sz="1400" dirty="0">
                          <a:latin typeface="Trebuchet MS" panose="020B0603020202020204" pitchFamily="34" charset="0"/>
                        </a:rPr>
                        <a:t>8</a:t>
                      </a:r>
                    </a:p>
                  </a:txBody>
                  <a:tcPr marL="50800" marR="50800" marT="25400" marB="25400"/>
                </a:tc>
                <a:tc>
                  <a:txBody>
                    <a:bodyPr/>
                    <a:lstStyle/>
                    <a:p>
                      <a:r>
                        <a:rPr lang="en-US" sz="1400" dirty="0">
                          <a:latin typeface="Trebuchet MS" panose="020B0603020202020204" pitchFamily="34" charset="0"/>
                        </a:rPr>
                        <a:t>Case 8</a:t>
                      </a:r>
                    </a:p>
                  </a:txBody>
                  <a:tcPr marL="50800" marR="50800" marT="25400" marB="25400"/>
                </a:tc>
                <a:extLst>
                  <a:ext uri="{0D108BD9-81ED-4DB2-BD59-A6C34878D82A}">
                    <a16:rowId xmlns:a16="http://schemas.microsoft.com/office/drawing/2014/main" val="181873792"/>
                  </a:ext>
                </a:extLst>
              </a:tr>
              <a:tr h="427666">
                <a:tc>
                  <a:txBody>
                    <a:bodyPr/>
                    <a:lstStyle/>
                    <a:p>
                      <a:r>
                        <a:rPr lang="en-US" sz="1400" dirty="0">
                          <a:latin typeface="Trebuchet MS" panose="020B0603020202020204" pitchFamily="34" charset="0"/>
                        </a:rPr>
                        <a:t>9</a:t>
                      </a:r>
                    </a:p>
                  </a:txBody>
                  <a:tcPr marL="50800" marR="50800" marT="25400" marB="25400"/>
                </a:tc>
                <a:tc>
                  <a:txBody>
                    <a:bodyPr/>
                    <a:lstStyle/>
                    <a:p>
                      <a:r>
                        <a:rPr lang="en-US" sz="1400" dirty="0">
                          <a:latin typeface="Trebuchet MS" panose="020B0603020202020204" pitchFamily="34" charset="0"/>
                        </a:rPr>
                        <a:t>Case 9</a:t>
                      </a:r>
                    </a:p>
                  </a:txBody>
                  <a:tcPr marL="50800" marR="50800" marT="25400" marB="25400"/>
                </a:tc>
                <a:extLst>
                  <a:ext uri="{0D108BD9-81ED-4DB2-BD59-A6C34878D82A}">
                    <a16:rowId xmlns:a16="http://schemas.microsoft.com/office/drawing/2014/main" val="2813934816"/>
                  </a:ext>
                </a:extLst>
              </a:tr>
              <a:tr h="427666">
                <a:tc>
                  <a:txBody>
                    <a:bodyPr/>
                    <a:lstStyle/>
                    <a:p>
                      <a:r>
                        <a:rPr lang="en-US" sz="1400" dirty="0">
                          <a:latin typeface="Trebuchet MS" panose="020B0603020202020204" pitchFamily="34" charset="0"/>
                        </a:rPr>
                        <a:t>10</a:t>
                      </a:r>
                    </a:p>
                  </a:txBody>
                  <a:tcPr marL="50800" marR="50800" marT="25400" marB="25400"/>
                </a:tc>
                <a:tc>
                  <a:txBody>
                    <a:bodyPr/>
                    <a:lstStyle/>
                    <a:p>
                      <a:r>
                        <a:rPr lang="en-US" sz="1400" dirty="0">
                          <a:latin typeface="Trebuchet MS" panose="020B0603020202020204" pitchFamily="34" charset="0"/>
                        </a:rPr>
                        <a:t>Case 10</a:t>
                      </a:r>
                    </a:p>
                  </a:txBody>
                  <a:tcPr marL="50800" marR="50800" marT="25400" marB="25400"/>
                </a:tc>
                <a:extLst>
                  <a:ext uri="{0D108BD9-81ED-4DB2-BD59-A6C34878D82A}">
                    <a16:rowId xmlns:a16="http://schemas.microsoft.com/office/drawing/2014/main" val="617998652"/>
                  </a:ext>
                </a:extLst>
              </a:tr>
            </a:tbl>
          </a:graphicData>
        </a:graphic>
      </p:graphicFrame>
      <p:sp>
        <p:nvSpPr>
          <p:cNvPr id="6" name="TextBox 5">
            <a:extLst>
              <a:ext uri="{FF2B5EF4-FFF2-40B4-BE49-F238E27FC236}">
                <a16:creationId xmlns:a16="http://schemas.microsoft.com/office/drawing/2014/main" id="{75FE8041-210C-40C7-93C2-012F56030F86}"/>
              </a:ext>
            </a:extLst>
          </p:cNvPr>
          <p:cNvSpPr txBox="1"/>
          <p:nvPr/>
        </p:nvSpPr>
        <p:spPr>
          <a:xfrm>
            <a:off x="738299" y="2648664"/>
            <a:ext cx="1345335" cy="338554"/>
          </a:xfrm>
          <a:prstGeom prst="rect">
            <a:avLst/>
          </a:prstGeom>
          <a:noFill/>
        </p:spPr>
        <p:txBody>
          <a:bodyPr wrap="square" rtlCol="0">
            <a:spAutoFit/>
          </a:bodyPr>
          <a:lstStyle/>
          <a:p>
            <a:r>
              <a:rPr lang="en-US" sz="1600" b="1" dirty="0">
                <a:latin typeface="Trebuchet MS" panose="020B0603020202020204" pitchFamily="34" charset="0"/>
              </a:rPr>
              <a:t>Structure</a:t>
            </a:r>
          </a:p>
        </p:txBody>
      </p:sp>
      <p:sp>
        <p:nvSpPr>
          <p:cNvPr id="7" name="Google Shape;147;p8">
            <a:extLst>
              <a:ext uri="{FF2B5EF4-FFF2-40B4-BE49-F238E27FC236}">
                <a16:creationId xmlns:a16="http://schemas.microsoft.com/office/drawing/2014/main" id="{FD61B82D-FBF2-476C-AAF0-3FFC4F9E4D9E}"/>
              </a:ext>
            </a:extLst>
          </p:cNvPr>
          <p:cNvSpPr/>
          <p:nvPr/>
        </p:nvSpPr>
        <p:spPr>
          <a:xfrm>
            <a:off x="149901" y="134912"/>
            <a:ext cx="6460762" cy="956372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
        <p:nvSpPr>
          <p:cNvPr id="8" name="Google Shape;96;p1">
            <a:extLst>
              <a:ext uri="{FF2B5EF4-FFF2-40B4-BE49-F238E27FC236}">
                <a16:creationId xmlns:a16="http://schemas.microsoft.com/office/drawing/2014/main" id="{49ACD5BB-9A53-4CE6-905D-EFBC25DF3EAB}"/>
              </a:ext>
            </a:extLst>
          </p:cNvPr>
          <p:cNvSpPr txBox="1"/>
          <p:nvPr/>
        </p:nvSpPr>
        <p:spPr>
          <a:xfrm>
            <a:off x="-1006475" y="87419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9" name="Google Shape;192;p14">
            <a:extLst>
              <a:ext uri="{FF2B5EF4-FFF2-40B4-BE49-F238E27FC236}">
                <a16:creationId xmlns:a16="http://schemas.microsoft.com/office/drawing/2014/main" id="{FA3F266B-831E-475C-AA50-9C41C59F20B6}"/>
              </a:ext>
            </a:extLst>
          </p:cNvPr>
          <p:cNvPicPr preferRelativeResize="0"/>
          <p:nvPr/>
        </p:nvPicPr>
        <p:blipFill rotWithShape="1">
          <a:blip r:embed="rId3">
            <a:alphaModFix/>
          </a:blip>
          <a:srcRect/>
          <a:stretch/>
        </p:blipFill>
        <p:spPr>
          <a:xfrm>
            <a:off x="223344" y="239842"/>
            <a:ext cx="969363" cy="79428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4CAE28C-32D7-43AE-A7C5-A9AB83C52C59}"/>
              </a:ext>
            </a:extLst>
          </p:cNvPr>
          <p:cNvGraphicFramePr>
            <a:graphicFrameLocks noGrp="1"/>
          </p:cNvGraphicFramePr>
          <p:nvPr>
            <p:extLst>
              <p:ext uri="{D42A27DB-BD31-4B8C-83A1-F6EECF244321}">
                <p14:modId xmlns:p14="http://schemas.microsoft.com/office/powerpoint/2010/main" val="570482707"/>
              </p:ext>
            </p:extLst>
          </p:nvPr>
        </p:nvGraphicFramePr>
        <p:xfrm>
          <a:off x="786384" y="1850757"/>
          <a:ext cx="4572000" cy="3228112"/>
        </p:xfrm>
        <a:graphic>
          <a:graphicData uri="http://schemas.openxmlformats.org/drawingml/2006/table">
            <a:tbl>
              <a:tblPr firstRow="1" bandRow="1">
                <a:tableStyleId>{3D57A23D-7E3D-4363-8C68-198F44DA06D3}</a:tableStyleId>
              </a:tblPr>
              <a:tblGrid>
                <a:gridCol w="1524000">
                  <a:extLst>
                    <a:ext uri="{9D8B030D-6E8A-4147-A177-3AD203B41FA5}">
                      <a16:colId xmlns:a16="http://schemas.microsoft.com/office/drawing/2014/main" val="3707602146"/>
                    </a:ext>
                  </a:extLst>
                </a:gridCol>
                <a:gridCol w="1524000">
                  <a:extLst>
                    <a:ext uri="{9D8B030D-6E8A-4147-A177-3AD203B41FA5}">
                      <a16:colId xmlns:a16="http://schemas.microsoft.com/office/drawing/2014/main" val="3994955645"/>
                    </a:ext>
                  </a:extLst>
                </a:gridCol>
                <a:gridCol w="1524000">
                  <a:extLst>
                    <a:ext uri="{9D8B030D-6E8A-4147-A177-3AD203B41FA5}">
                      <a16:colId xmlns:a16="http://schemas.microsoft.com/office/drawing/2014/main" val="3998327434"/>
                    </a:ext>
                  </a:extLst>
                </a:gridCol>
              </a:tblGrid>
              <a:tr h="669176">
                <a:tc>
                  <a:txBody>
                    <a:bodyPr/>
                    <a:lstStyle/>
                    <a:p>
                      <a:r>
                        <a:rPr lang="en-US" sz="1400" dirty="0">
                          <a:latin typeface="Trebuchet MS" panose="020B0603020202020204" pitchFamily="34" charset="0"/>
                        </a:rPr>
                        <a:t>Field</a:t>
                      </a:r>
                    </a:p>
                  </a:txBody>
                  <a:tcPr/>
                </a:tc>
                <a:tc>
                  <a:txBody>
                    <a:bodyPr/>
                    <a:lstStyle/>
                    <a:p>
                      <a:r>
                        <a:rPr lang="en-US" sz="1400" dirty="0">
                          <a:latin typeface="Trebuchet MS" panose="020B0603020202020204" pitchFamily="34" charset="0"/>
                        </a:rPr>
                        <a:t>Data Type</a:t>
                      </a:r>
                    </a:p>
                  </a:txBody>
                  <a:tcPr/>
                </a:tc>
                <a:tc>
                  <a:txBody>
                    <a:bodyPr/>
                    <a:lstStyle/>
                    <a:p>
                      <a:r>
                        <a:rPr lang="en-US" sz="2000" baseline="-25000" dirty="0">
                          <a:latin typeface="Trebuchet MS" panose="020B0603020202020204" pitchFamily="34" charset="0"/>
                        </a:rPr>
                        <a:t>Constraints</a:t>
                      </a:r>
                    </a:p>
                  </a:txBody>
                  <a:tcPr/>
                </a:tc>
                <a:extLst>
                  <a:ext uri="{0D108BD9-81ED-4DB2-BD59-A6C34878D82A}">
                    <a16:rowId xmlns:a16="http://schemas.microsoft.com/office/drawing/2014/main" val="1217993198"/>
                  </a:ext>
                </a:extLst>
              </a:tr>
              <a:tr h="669176">
                <a:tc>
                  <a:txBody>
                    <a:bodyPr/>
                    <a:lstStyle/>
                    <a:p>
                      <a:r>
                        <a:rPr lang="en-US" sz="1400" dirty="0">
                          <a:latin typeface="Trebuchet MS" panose="020B0603020202020204" pitchFamily="34" charset="0"/>
                        </a:rPr>
                        <a:t>Crime No</a:t>
                      </a:r>
                    </a:p>
                  </a:txBody>
                  <a:tcPr/>
                </a:tc>
                <a:tc>
                  <a:txBody>
                    <a:bodyPr/>
                    <a:lstStyle/>
                    <a:p>
                      <a:r>
                        <a:rPr lang="en-US" sz="1400" dirty="0">
                          <a:latin typeface="Trebuchet MS" panose="020B0603020202020204" pitchFamily="34" charset="0"/>
                        </a:rPr>
                        <a:t>Auto Number</a:t>
                      </a:r>
                    </a:p>
                  </a:txBody>
                  <a:tcPr/>
                </a:tc>
                <a:tc>
                  <a:txBody>
                    <a:bodyPr/>
                    <a:lstStyle/>
                    <a:p>
                      <a:r>
                        <a:rPr lang="en-US" sz="1400" dirty="0">
                          <a:latin typeface="Trebuchet MS" panose="020B0603020202020204" pitchFamily="34" charset="0"/>
                        </a:rPr>
                        <a:t>It will starts from 1</a:t>
                      </a:r>
                    </a:p>
                  </a:txBody>
                  <a:tcPr/>
                </a:tc>
                <a:extLst>
                  <a:ext uri="{0D108BD9-81ED-4DB2-BD59-A6C34878D82A}">
                    <a16:rowId xmlns:a16="http://schemas.microsoft.com/office/drawing/2014/main" val="486920146"/>
                  </a:ext>
                </a:extLst>
              </a:tr>
              <a:tr h="669176">
                <a:tc>
                  <a:txBody>
                    <a:bodyPr/>
                    <a:lstStyle/>
                    <a:p>
                      <a:r>
                        <a:rPr lang="en-US" sz="1400" dirty="0">
                          <a:latin typeface="Trebuchet MS" panose="020B0603020202020204" pitchFamily="34" charset="0"/>
                        </a:rPr>
                        <a:t>Crime Section</a:t>
                      </a:r>
                    </a:p>
                  </a:txBody>
                  <a:tcPr/>
                </a:tc>
                <a:tc>
                  <a:txBody>
                    <a:bodyPr/>
                    <a:lstStyle/>
                    <a:p>
                      <a:r>
                        <a:rPr lang="en-US" sz="1400" dirty="0">
                          <a:latin typeface="Trebuchet MS" panose="020B0603020202020204" pitchFamily="34" charset="0"/>
                        </a:rPr>
                        <a:t>Text</a:t>
                      </a:r>
                    </a:p>
                  </a:txBody>
                  <a:tcPr/>
                </a:tc>
                <a:tc>
                  <a:txBody>
                    <a:bodyPr/>
                    <a:lstStyle/>
                    <a:p>
                      <a:r>
                        <a:rPr lang="en-US" sz="1400" dirty="0">
                          <a:latin typeface="Trebuchet MS" panose="020B0603020202020204" pitchFamily="34" charset="0"/>
                        </a:rPr>
                        <a:t>Section will provide by cyber based crimes</a:t>
                      </a:r>
                    </a:p>
                  </a:txBody>
                  <a:tcPr/>
                </a:tc>
                <a:extLst>
                  <a:ext uri="{0D108BD9-81ED-4DB2-BD59-A6C34878D82A}">
                    <a16:rowId xmlns:a16="http://schemas.microsoft.com/office/drawing/2014/main" val="1368797953"/>
                  </a:ext>
                </a:extLst>
              </a:tr>
              <a:tr h="806793">
                <a:tc>
                  <a:txBody>
                    <a:bodyPr/>
                    <a:lstStyle/>
                    <a:p>
                      <a:r>
                        <a:rPr lang="en-US" sz="1400" dirty="0">
                          <a:latin typeface="Trebuchet MS" panose="020B0603020202020204" pitchFamily="34" charset="0"/>
                        </a:rPr>
                        <a:t>Platform</a:t>
                      </a:r>
                    </a:p>
                  </a:txBody>
                  <a:tcPr/>
                </a:tc>
                <a:tc>
                  <a:txBody>
                    <a:bodyPr/>
                    <a:lstStyle/>
                    <a:p>
                      <a:r>
                        <a:rPr lang="en-US" sz="1400" dirty="0">
                          <a:latin typeface="Trebuchet MS" panose="020B0603020202020204" pitchFamily="34" charset="0"/>
                        </a:rPr>
                        <a:t>Text</a:t>
                      </a:r>
                    </a:p>
                  </a:txBody>
                  <a:tcPr/>
                </a:tc>
                <a:tc>
                  <a:txBody>
                    <a:bodyPr/>
                    <a:lstStyle/>
                    <a:p>
                      <a:r>
                        <a:rPr lang="en-US" sz="1400" dirty="0">
                          <a:latin typeface="Trebuchet MS" panose="020B0603020202020204" pitchFamily="34" charset="0"/>
                        </a:rPr>
                        <a:t>Platform will select by victims where they faced these problems</a:t>
                      </a:r>
                    </a:p>
                  </a:txBody>
                  <a:tcPr/>
                </a:tc>
                <a:extLst>
                  <a:ext uri="{0D108BD9-81ED-4DB2-BD59-A6C34878D82A}">
                    <a16:rowId xmlns:a16="http://schemas.microsoft.com/office/drawing/2014/main" val="2648158861"/>
                  </a:ext>
                </a:extLst>
              </a:tr>
            </a:tbl>
          </a:graphicData>
        </a:graphic>
      </p:graphicFrame>
      <p:graphicFrame>
        <p:nvGraphicFramePr>
          <p:cNvPr id="6" name="Table 6">
            <a:extLst>
              <a:ext uri="{FF2B5EF4-FFF2-40B4-BE49-F238E27FC236}">
                <a16:creationId xmlns:a16="http://schemas.microsoft.com/office/drawing/2014/main" id="{5F7CA60F-C59F-4884-9913-AAE44B74430B}"/>
              </a:ext>
            </a:extLst>
          </p:cNvPr>
          <p:cNvGraphicFramePr>
            <a:graphicFrameLocks noGrp="1"/>
          </p:cNvGraphicFramePr>
          <p:nvPr>
            <p:extLst>
              <p:ext uri="{D42A27DB-BD31-4B8C-83A1-F6EECF244321}">
                <p14:modId xmlns:p14="http://schemas.microsoft.com/office/powerpoint/2010/main" val="2534892289"/>
              </p:ext>
            </p:extLst>
          </p:nvPr>
        </p:nvGraphicFramePr>
        <p:xfrm>
          <a:off x="786384" y="5627455"/>
          <a:ext cx="4572000" cy="3142935"/>
        </p:xfrm>
        <a:graphic>
          <a:graphicData uri="http://schemas.openxmlformats.org/drawingml/2006/table">
            <a:tbl>
              <a:tblPr firstRow="1" bandRow="1">
                <a:tableStyleId>{3D57A23D-7E3D-4363-8C68-198F44DA06D3}</a:tableStyleId>
              </a:tblPr>
              <a:tblGrid>
                <a:gridCol w="1524000">
                  <a:extLst>
                    <a:ext uri="{9D8B030D-6E8A-4147-A177-3AD203B41FA5}">
                      <a16:colId xmlns:a16="http://schemas.microsoft.com/office/drawing/2014/main" val="26757948"/>
                    </a:ext>
                  </a:extLst>
                </a:gridCol>
                <a:gridCol w="1524000">
                  <a:extLst>
                    <a:ext uri="{9D8B030D-6E8A-4147-A177-3AD203B41FA5}">
                      <a16:colId xmlns:a16="http://schemas.microsoft.com/office/drawing/2014/main" val="2921308477"/>
                    </a:ext>
                  </a:extLst>
                </a:gridCol>
                <a:gridCol w="1524000">
                  <a:extLst>
                    <a:ext uri="{9D8B030D-6E8A-4147-A177-3AD203B41FA5}">
                      <a16:colId xmlns:a16="http://schemas.microsoft.com/office/drawing/2014/main" val="867366441"/>
                    </a:ext>
                  </a:extLst>
                </a:gridCol>
              </a:tblGrid>
              <a:tr h="628587">
                <a:tc>
                  <a:txBody>
                    <a:bodyPr/>
                    <a:lstStyle/>
                    <a:p>
                      <a:r>
                        <a:rPr lang="en-US" sz="1400" dirty="0">
                          <a:latin typeface="Trebuchet MS" panose="020B0603020202020204" pitchFamily="34" charset="0"/>
                        </a:rPr>
                        <a:t>Crime No</a:t>
                      </a:r>
                    </a:p>
                  </a:txBody>
                  <a:tcPr/>
                </a:tc>
                <a:tc>
                  <a:txBody>
                    <a:bodyPr/>
                    <a:lstStyle/>
                    <a:p>
                      <a:r>
                        <a:rPr lang="en-US" sz="1400" dirty="0">
                          <a:latin typeface="Trebuchet MS" panose="020B0603020202020204" pitchFamily="34" charset="0"/>
                        </a:rPr>
                        <a:t>Cyber Section</a:t>
                      </a:r>
                    </a:p>
                  </a:txBody>
                  <a:tcPr/>
                </a:tc>
                <a:tc>
                  <a:txBody>
                    <a:bodyPr/>
                    <a:lstStyle/>
                    <a:p>
                      <a:r>
                        <a:rPr lang="en-US" sz="1400" dirty="0">
                          <a:latin typeface="Trebuchet MS" panose="020B0603020202020204" pitchFamily="34" charset="0"/>
                        </a:rPr>
                        <a:t>Platform</a:t>
                      </a:r>
                    </a:p>
                  </a:txBody>
                  <a:tcPr/>
                </a:tc>
                <a:extLst>
                  <a:ext uri="{0D108BD9-81ED-4DB2-BD59-A6C34878D82A}">
                    <a16:rowId xmlns:a16="http://schemas.microsoft.com/office/drawing/2014/main" val="2194616541"/>
                  </a:ext>
                </a:extLst>
              </a:tr>
              <a:tr h="628587">
                <a:tc>
                  <a:txBody>
                    <a:bodyPr/>
                    <a:lstStyle/>
                    <a:p>
                      <a:r>
                        <a:rPr lang="en-US" sz="1400" dirty="0">
                          <a:latin typeface="Trebuchet MS" panose="020B0603020202020204" pitchFamily="34" charset="0"/>
                        </a:rPr>
                        <a:t>1</a:t>
                      </a:r>
                    </a:p>
                  </a:txBody>
                  <a:tcPr/>
                </a:tc>
                <a:tc>
                  <a:txBody>
                    <a:bodyPr/>
                    <a:lstStyle/>
                    <a:p>
                      <a:r>
                        <a:rPr lang="en-US" sz="1400" dirty="0">
                          <a:latin typeface="Trebuchet MS" panose="020B0603020202020204" pitchFamily="34" charset="0"/>
                        </a:rPr>
                        <a:t>Cyber Bullying</a:t>
                      </a:r>
                    </a:p>
                  </a:txBody>
                  <a:tcPr/>
                </a:tc>
                <a:tc>
                  <a:txBody>
                    <a:bodyPr/>
                    <a:lstStyle/>
                    <a:p>
                      <a:r>
                        <a:rPr lang="en-US" sz="1400" dirty="0">
                          <a:latin typeface="Trebuchet MS" panose="020B0603020202020204" pitchFamily="34" charset="0"/>
                        </a:rPr>
                        <a:t>Facebook</a:t>
                      </a:r>
                    </a:p>
                  </a:txBody>
                  <a:tcPr/>
                </a:tc>
                <a:extLst>
                  <a:ext uri="{0D108BD9-81ED-4DB2-BD59-A6C34878D82A}">
                    <a16:rowId xmlns:a16="http://schemas.microsoft.com/office/drawing/2014/main" val="1925454181"/>
                  </a:ext>
                </a:extLst>
              </a:tr>
              <a:tr h="628587">
                <a:tc>
                  <a:txBody>
                    <a:bodyPr/>
                    <a:lstStyle/>
                    <a:p>
                      <a:r>
                        <a:rPr lang="en-US" sz="1400" dirty="0">
                          <a:latin typeface="Trebuchet MS" panose="020B0603020202020204" pitchFamily="34" charset="0"/>
                        </a:rPr>
                        <a:t>2</a:t>
                      </a:r>
                    </a:p>
                  </a:txBody>
                  <a:tcPr/>
                </a:tc>
                <a:tc>
                  <a:txBody>
                    <a:bodyPr/>
                    <a:lstStyle/>
                    <a:p>
                      <a:r>
                        <a:rPr lang="en-US" sz="1400" dirty="0">
                          <a:latin typeface="Trebuchet MS" panose="020B0603020202020204" pitchFamily="34" charset="0"/>
                        </a:rPr>
                        <a:t>Cyber Harassment </a:t>
                      </a:r>
                    </a:p>
                  </a:txBody>
                  <a:tcPr/>
                </a:tc>
                <a:tc>
                  <a:txBody>
                    <a:bodyPr/>
                    <a:lstStyle/>
                    <a:p>
                      <a:r>
                        <a:rPr lang="en-US" sz="1400" dirty="0">
                          <a:latin typeface="Trebuchet MS" panose="020B0603020202020204" pitchFamily="34" charset="0"/>
                        </a:rPr>
                        <a:t>Website</a:t>
                      </a:r>
                    </a:p>
                  </a:txBody>
                  <a:tcPr/>
                </a:tc>
                <a:extLst>
                  <a:ext uri="{0D108BD9-81ED-4DB2-BD59-A6C34878D82A}">
                    <a16:rowId xmlns:a16="http://schemas.microsoft.com/office/drawing/2014/main" val="2619082323"/>
                  </a:ext>
                </a:extLst>
              </a:tr>
              <a:tr h="628587">
                <a:tc>
                  <a:txBody>
                    <a:bodyPr/>
                    <a:lstStyle/>
                    <a:p>
                      <a:r>
                        <a:rPr lang="en-US" sz="1400" dirty="0">
                          <a:latin typeface="Trebuchet MS" panose="020B0603020202020204" pitchFamily="34" charset="0"/>
                        </a:rPr>
                        <a:t>3</a:t>
                      </a:r>
                    </a:p>
                  </a:txBody>
                  <a:tcPr/>
                </a:tc>
                <a:tc>
                  <a:txBody>
                    <a:bodyPr/>
                    <a:lstStyle/>
                    <a:p>
                      <a:r>
                        <a:rPr lang="en-US" sz="1400" dirty="0">
                          <a:latin typeface="Trebuchet MS" panose="020B0603020202020204" pitchFamily="34" charset="0"/>
                        </a:rPr>
                        <a:t>Cyber Threat</a:t>
                      </a:r>
                    </a:p>
                  </a:txBody>
                  <a:tcPr/>
                </a:tc>
                <a:tc>
                  <a:txBody>
                    <a:bodyPr/>
                    <a:lstStyle/>
                    <a:p>
                      <a:r>
                        <a:rPr lang="en-US" sz="1400" dirty="0">
                          <a:latin typeface="Trebuchet MS" panose="020B0603020202020204" pitchFamily="34" charset="0"/>
                        </a:rPr>
                        <a:t>Instagram</a:t>
                      </a:r>
                    </a:p>
                  </a:txBody>
                  <a:tcPr/>
                </a:tc>
                <a:extLst>
                  <a:ext uri="{0D108BD9-81ED-4DB2-BD59-A6C34878D82A}">
                    <a16:rowId xmlns:a16="http://schemas.microsoft.com/office/drawing/2014/main" val="3794796261"/>
                  </a:ext>
                </a:extLst>
              </a:tr>
              <a:tr h="628587">
                <a:tc>
                  <a:txBody>
                    <a:bodyPr/>
                    <a:lstStyle/>
                    <a:p>
                      <a:r>
                        <a:rPr lang="en-US" sz="1400" dirty="0">
                          <a:latin typeface="Trebuchet MS" panose="020B0603020202020204" pitchFamily="34" charset="0"/>
                        </a:rPr>
                        <a:t>4</a:t>
                      </a:r>
                    </a:p>
                  </a:txBody>
                  <a:tcPr/>
                </a:tc>
                <a:tc>
                  <a:txBody>
                    <a:bodyPr/>
                    <a:lstStyle/>
                    <a:p>
                      <a:r>
                        <a:rPr lang="en-US" sz="1400" dirty="0">
                          <a:latin typeface="Trebuchet MS" panose="020B0603020202020204" pitchFamily="34" charset="0"/>
                        </a:rPr>
                        <a:t>Cyber Teasing</a:t>
                      </a:r>
                    </a:p>
                  </a:txBody>
                  <a:tcPr/>
                </a:tc>
                <a:tc>
                  <a:txBody>
                    <a:bodyPr/>
                    <a:lstStyle/>
                    <a:p>
                      <a:r>
                        <a:rPr lang="en-US" sz="1400" dirty="0">
                          <a:latin typeface="Trebuchet MS" panose="020B0603020202020204" pitchFamily="34" charset="0"/>
                        </a:rPr>
                        <a:t>Facebook</a:t>
                      </a:r>
                    </a:p>
                  </a:txBody>
                  <a:tcPr/>
                </a:tc>
                <a:extLst>
                  <a:ext uri="{0D108BD9-81ED-4DB2-BD59-A6C34878D82A}">
                    <a16:rowId xmlns:a16="http://schemas.microsoft.com/office/drawing/2014/main" val="1965914824"/>
                  </a:ext>
                </a:extLst>
              </a:tr>
            </a:tbl>
          </a:graphicData>
        </a:graphic>
      </p:graphicFrame>
      <p:sp>
        <p:nvSpPr>
          <p:cNvPr id="8" name="TextBox 7">
            <a:extLst>
              <a:ext uri="{FF2B5EF4-FFF2-40B4-BE49-F238E27FC236}">
                <a16:creationId xmlns:a16="http://schemas.microsoft.com/office/drawing/2014/main" id="{C45708B4-10AE-4F2D-B14C-E609072DDF59}"/>
              </a:ext>
            </a:extLst>
          </p:cNvPr>
          <p:cNvSpPr txBox="1"/>
          <p:nvPr/>
        </p:nvSpPr>
        <p:spPr>
          <a:xfrm>
            <a:off x="786384" y="963617"/>
            <a:ext cx="2642616" cy="338554"/>
          </a:xfrm>
          <a:prstGeom prst="rect">
            <a:avLst/>
          </a:prstGeom>
          <a:noFill/>
        </p:spPr>
        <p:txBody>
          <a:bodyPr wrap="square" rtlCol="0">
            <a:spAutoFit/>
          </a:bodyPr>
          <a:lstStyle/>
          <a:p>
            <a:r>
              <a:rPr lang="en-US" sz="1600" b="1" dirty="0">
                <a:latin typeface="Trebuchet MS" panose="020B0603020202020204" pitchFamily="34" charset="0"/>
              </a:rPr>
              <a:t>Crime Table : </a:t>
            </a:r>
            <a:r>
              <a:rPr lang="en-US" sz="1600" b="1" dirty="0" err="1">
                <a:latin typeface="Trebuchet MS" panose="020B0603020202020204" pitchFamily="34" charset="0"/>
              </a:rPr>
              <a:t>tbl_crime</a:t>
            </a:r>
            <a:endParaRPr lang="en-US" sz="1600" b="1" dirty="0">
              <a:latin typeface="Trebuchet MS" panose="020B0603020202020204" pitchFamily="34" charset="0"/>
            </a:endParaRPr>
          </a:p>
        </p:txBody>
      </p:sp>
      <p:sp>
        <p:nvSpPr>
          <p:cNvPr id="5" name="Google Shape;147;p8">
            <a:extLst>
              <a:ext uri="{FF2B5EF4-FFF2-40B4-BE49-F238E27FC236}">
                <a16:creationId xmlns:a16="http://schemas.microsoft.com/office/drawing/2014/main" id="{75DF7FD9-D21A-4C45-A934-3B61F844660F}"/>
              </a:ext>
            </a:extLst>
          </p:cNvPr>
          <p:cNvSpPr/>
          <p:nvPr/>
        </p:nvSpPr>
        <p:spPr>
          <a:xfrm>
            <a:off x="149900" y="134912"/>
            <a:ext cx="6535713" cy="960869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3"/>
          <p:cNvSpPr/>
          <p:nvPr/>
        </p:nvSpPr>
        <p:spPr>
          <a:xfrm>
            <a:off x="338632" y="1668484"/>
            <a:ext cx="6180667" cy="7652907"/>
          </a:xfrm>
          <a:prstGeom prst="rect">
            <a:avLst/>
          </a:prstGeom>
          <a:noFill/>
          <a:ln>
            <a:noFill/>
          </a:ln>
        </p:spPr>
        <p:txBody>
          <a:bodyPr spcFirstLastPara="1" wrap="square" lIns="50792" tIns="25389" rIns="50792" bIns="25389" anchor="t" anchorCtr="0">
            <a:spAutoFit/>
          </a:bodyPr>
          <a:lstStyle/>
          <a:p>
            <a:pPr algn="ctr"/>
            <a:r>
              <a:rPr lang="en-US" sz="2000" b="1" dirty="0">
                <a:solidFill>
                  <a:schemeClr val="dk1"/>
                </a:solidFill>
                <a:latin typeface="Trebuchet MS" panose="020B0603020202020204" pitchFamily="34" charset="0"/>
                <a:ea typeface="Calibri"/>
                <a:cs typeface="Calibri"/>
                <a:sym typeface="Calibri"/>
              </a:rPr>
              <a:t>Chapter 1</a:t>
            </a:r>
            <a:br>
              <a:rPr lang="en-US" sz="1333" b="1" dirty="0">
                <a:solidFill>
                  <a:schemeClr val="dk1"/>
                </a:solidFill>
                <a:latin typeface="Calibri"/>
                <a:ea typeface="Calibri"/>
                <a:cs typeface="Calibri"/>
                <a:sym typeface="Calibri"/>
              </a:rPr>
            </a:br>
            <a:br>
              <a:rPr lang="en-US" sz="1333" b="1" dirty="0">
                <a:solidFill>
                  <a:schemeClr val="dk1"/>
                </a:solidFill>
                <a:latin typeface="Calibri"/>
                <a:ea typeface="Calibri"/>
                <a:cs typeface="Calibri"/>
                <a:sym typeface="Calibri"/>
              </a:rPr>
            </a:br>
            <a:r>
              <a:rPr lang="en-US" sz="1800" b="1" dirty="0">
                <a:solidFill>
                  <a:schemeClr val="dk1"/>
                </a:solidFill>
                <a:latin typeface="Trebuchet MS" panose="020B0603020202020204" pitchFamily="34" charset="0"/>
                <a:ea typeface="Calibri"/>
                <a:cs typeface="Calibri"/>
                <a:sym typeface="Calibri"/>
              </a:rPr>
              <a:t>Introduction</a:t>
            </a:r>
            <a:endParaRPr sz="1800" dirty="0">
              <a:solidFill>
                <a:schemeClr val="dk1"/>
              </a:solidFill>
              <a:latin typeface="Trebuchet MS" panose="020B0603020202020204" pitchFamily="34" charset="0"/>
              <a:ea typeface="Calibri"/>
              <a:cs typeface="Calibri"/>
              <a:sym typeface="Calibri"/>
            </a:endParaRPr>
          </a:p>
          <a:p>
            <a:r>
              <a:rPr lang="en-US" sz="1333" b="1" dirty="0">
                <a:solidFill>
                  <a:schemeClr val="dk1"/>
                </a:solidFill>
                <a:latin typeface="Calibri"/>
                <a:ea typeface="Calibri"/>
                <a:cs typeface="Calibri"/>
                <a:sym typeface="Calibri"/>
              </a:rPr>
              <a:t> </a:t>
            </a:r>
            <a:endParaRPr sz="1333" dirty="0">
              <a:solidFill>
                <a:schemeClr val="dk1"/>
              </a:solidFill>
              <a:latin typeface="Calibri"/>
              <a:ea typeface="Calibri"/>
              <a:cs typeface="Calibri"/>
              <a:sym typeface="Calibri"/>
            </a:endParaRPr>
          </a:p>
          <a:p>
            <a:pPr>
              <a:lnSpc>
                <a:spcPct val="150000"/>
              </a:lnSpc>
            </a:pPr>
            <a:endParaRPr lang="en-US" dirty="0">
              <a:solidFill>
                <a:schemeClr val="dk1"/>
              </a:solidFill>
              <a:latin typeface="Trebuchet MS" panose="020B0603020202020204" pitchFamily="34" charset="0"/>
              <a:ea typeface="Calibri"/>
              <a:cs typeface="Calibri"/>
              <a:sym typeface="Calibri"/>
            </a:endParaRPr>
          </a:p>
          <a:p>
            <a:pPr>
              <a:lnSpc>
                <a:spcPct val="150000"/>
              </a:lnSpc>
            </a:pPr>
            <a:r>
              <a:rPr lang="en-US" dirty="0">
                <a:solidFill>
                  <a:schemeClr val="dk1"/>
                </a:solidFill>
                <a:latin typeface="Trebuchet MS" panose="020B0603020202020204" pitchFamily="34" charset="0"/>
                <a:ea typeface="Calibri"/>
                <a:cs typeface="Calibri"/>
                <a:sym typeface="Calibri"/>
              </a:rPr>
              <a:t>The purpose of this document is to describe about our project named </a:t>
            </a:r>
            <a:r>
              <a:rPr lang="en-US" dirty="0">
                <a:solidFill>
                  <a:srgbClr val="C00000"/>
                </a:solidFill>
                <a:latin typeface="Trebuchet MS" panose="020B0603020202020204" pitchFamily="34" charset="0"/>
                <a:ea typeface="Comic Sans MS"/>
                <a:cs typeface="Comic Sans MS"/>
                <a:sym typeface="Comic Sans MS"/>
              </a:rPr>
              <a:t>yell</a:t>
            </a:r>
            <a:r>
              <a:rPr lang="en-US" dirty="0">
                <a:solidFill>
                  <a:schemeClr val="dk1"/>
                </a:solidFill>
                <a:latin typeface="Trebuchet MS" panose="020B0603020202020204" pitchFamily="34" charset="0"/>
                <a:ea typeface="Calibri"/>
                <a:cs typeface="Calibri"/>
                <a:sym typeface="Calibri"/>
              </a:rPr>
              <a:t> (scream against crime)with first release. This document contains the functional and non-functional requirements of the project and also user profile, use case, database and storyboard. This document contains the guidelines for system engineers and designers to start working the project</a:t>
            </a:r>
            <a:endParaRPr dirty="0">
              <a:solidFill>
                <a:schemeClr val="dk1"/>
              </a:solidFill>
              <a:latin typeface="Trebuchet MS" panose="020B0603020202020204" pitchFamily="34" charset="0"/>
              <a:ea typeface="Calibri"/>
              <a:cs typeface="Calibri"/>
              <a:sym typeface="Calibri"/>
            </a:endParaRPr>
          </a:p>
          <a:p>
            <a:pPr>
              <a:lnSpc>
                <a:spcPct val="150000"/>
              </a:lnSpc>
            </a:pPr>
            <a:r>
              <a:rPr lang="en-US" sz="1333" dirty="0">
                <a:solidFill>
                  <a:schemeClr val="dk1"/>
                </a:solidFill>
                <a:latin typeface="Calibri"/>
                <a:ea typeface="Calibri"/>
                <a:cs typeface="Calibri"/>
                <a:sym typeface="Calibri"/>
              </a:rPr>
              <a:t> </a:t>
            </a:r>
            <a:endParaRPr dirty="0">
              <a:latin typeface="Trebuchet MS" panose="020B0603020202020204" pitchFamily="34" charset="0"/>
            </a:endParaRPr>
          </a:p>
          <a:p>
            <a:pPr marL="286586" lvl="1">
              <a:lnSpc>
                <a:spcPct val="150000"/>
              </a:lnSpc>
            </a:pPr>
            <a:r>
              <a:rPr lang="en-US" b="1" dirty="0">
                <a:solidFill>
                  <a:schemeClr val="dk1"/>
                </a:solidFill>
                <a:latin typeface="Trebuchet MS" panose="020B0603020202020204" pitchFamily="34" charset="0"/>
                <a:ea typeface="Calibri"/>
                <a:cs typeface="Calibri"/>
                <a:sym typeface="Calibri"/>
              </a:rPr>
              <a:t>Scope</a:t>
            </a:r>
            <a:br>
              <a:rPr lang="en-US" b="1" dirty="0">
                <a:solidFill>
                  <a:schemeClr val="dk1"/>
                </a:solidFill>
                <a:latin typeface="Trebuchet MS" panose="020B0603020202020204" pitchFamily="34" charset="0"/>
                <a:ea typeface="Calibri"/>
                <a:cs typeface="Calibri"/>
                <a:sym typeface="Calibri"/>
              </a:rPr>
            </a:br>
            <a:endParaRPr b="1" dirty="0">
              <a:solidFill>
                <a:schemeClr val="dk1"/>
              </a:solidFill>
              <a:latin typeface="Trebuchet MS" panose="020B0603020202020204" pitchFamily="34" charset="0"/>
              <a:ea typeface="Calibri"/>
              <a:cs typeface="Calibri"/>
              <a:sym typeface="Calibri"/>
            </a:endParaRPr>
          </a:p>
          <a:p>
            <a:pPr marL="477101" lvl="1" indent="-190515">
              <a:lnSpc>
                <a:spcPct val="150000"/>
              </a:lnSpc>
              <a:buClr>
                <a:schemeClr val="dk1"/>
              </a:buClr>
              <a:buSzPts val="2400"/>
              <a:buFont typeface="Arial"/>
              <a:buChar char="•"/>
            </a:pPr>
            <a:r>
              <a:rPr lang="en-US" dirty="0">
                <a:solidFill>
                  <a:schemeClr val="dk1"/>
                </a:solidFill>
                <a:latin typeface="Trebuchet MS" panose="020B0603020202020204" pitchFamily="34" charset="0"/>
                <a:ea typeface="Calibri"/>
                <a:cs typeface="Calibri"/>
                <a:sym typeface="Calibri"/>
              </a:rPr>
              <a:t>Yell is an inquiry messenger team. And also an investigation research department based on Cyber crime</a:t>
            </a:r>
            <a:endParaRPr dirty="0">
              <a:solidFill>
                <a:schemeClr val="dk1"/>
              </a:solidFill>
              <a:latin typeface="Trebuchet MS" panose="020B0603020202020204" pitchFamily="34" charset="0"/>
              <a:ea typeface="Calibri"/>
              <a:cs typeface="Calibri"/>
              <a:sym typeface="Calibri"/>
            </a:endParaRPr>
          </a:p>
          <a:p>
            <a:pPr marL="477101" lvl="1" indent="-190515">
              <a:lnSpc>
                <a:spcPct val="150000"/>
              </a:lnSpc>
              <a:buClr>
                <a:schemeClr val="dk1"/>
              </a:buClr>
              <a:buSzPts val="2400"/>
              <a:buFont typeface="Arial"/>
              <a:buChar char="•"/>
            </a:pPr>
            <a:r>
              <a:rPr lang="en-US" dirty="0">
                <a:solidFill>
                  <a:schemeClr val="dk1"/>
                </a:solidFill>
                <a:latin typeface="Trebuchet MS" panose="020B0603020202020204" pitchFamily="34" charset="0"/>
                <a:ea typeface="Calibri"/>
                <a:cs typeface="Calibri"/>
                <a:sym typeface="Calibri"/>
              </a:rPr>
              <a:t>Develop it for cyber aggreges ion or victim.</a:t>
            </a:r>
            <a:endParaRPr dirty="0">
              <a:latin typeface="Trebuchet MS" panose="020B0603020202020204" pitchFamily="34" charset="0"/>
            </a:endParaRPr>
          </a:p>
          <a:p>
            <a:pPr marL="477101" lvl="1" indent="-190515">
              <a:lnSpc>
                <a:spcPct val="150000"/>
              </a:lnSpc>
              <a:buClr>
                <a:schemeClr val="dk1"/>
              </a:buClr>
              <a:buSzPts val="2400"/>
              <a:buFont typeface="Arial"/>
              <a:buChar char="•"/>
            </a:pPr>
            <a:r>
              <a:rPr lang="en-US" dirty="0">
                <a:solidFill>
                  <a:schemeClr val="dk1"/>
                </a:solidFill>
                <a:latin typeface="Trebuchet MS" panose="020B0603020202020204" pitchFamily="34" charset="0"/>
                <a:ea typeface="Calibri"/>
                <a:cs typeface="Calibri"/>
                <a:sym typeface="Calibri"/>
              </a:rPr>
              <a:t>The victim get help from this</a:t>
            </a:r>
            <a:endParaRPr dirty="0">
              <a:latin typeface="Trebuchet MS" panose="020B0603020202020204" pitchFamily="34" charset="0"/>
            </a:endParaRPr>
          </a:p>
          <a:p>
            <a:pPr marL="477101" lvl="1" indent="-190515">
              <a:lnSpc>
                <a:spcPct val="150000"/>
              </a:lnSpc>
              <a:buClr>
                <a:schemeClr val="dk1"/>
              </a:buClr>
              <a:buSzPts val="2400"/>
              <a:buFont typeface="Arial"/>
              <a:buChar char="•"/>
            </a:pPr>
            <a:r>
              <a:rPr lang="en-US" dirty="0">
                <a:solidFill>
                  <a:schemeClr val="dk1"/>
                </a:solidFill>
                <a:latin typeface="Trebuchet MS" panose="020B0603020202020204" pitchFamily="34" charset="0"/>
                <a:ea typeface="Calibri"/>
                <a:cs typeface="Calibri"/>
                <a:sym typeface="Calibri"/>
              </a:rPr>
              <a:t>By paying information and case evidence ;victim submit it.</a:t>
            </a:r>
            <a:endParaRPr dirty="0">
              <a:latin typeface="Trebuchet MS" panose="020B0603020202020204" pitchFamily="34" charset="0"/>
            </a:endParaRPr>
          </a:p>
          <a:p>
            <a:pPr marL="477101" lvl="1" indent="-190515">
              <a:lnSpc>
                <a:spcPct val="150000"/>
              </a:lnSpc>
              <a:buClr>
                <a:schemeClr val="dk1"/>
              </a:buClr>
              <a:buSzPts val="2400"/>
              <a:buFont typeface="Arial"/>
              <a:buChar char="•"/>
            </a:pPr>
            <a:r>
              <a:rPr lang="en-US" dirty="0">
                <a:solidFill>
                  <a:schemeClr val="dk1"/>
                </a:solidFill>
                <a:latin typeface="Trebuchet MS" panose="020B0603020202020204" pitchFamily="34" charset="0"/>
                <a:ea typeface="Calibri"/>
                <a:cs typeface="Calibri"/>
                <a:sym typeface="Calibri"/>
              </a:rPr>
              <a:t>By analyzing and collecting data admin can get solving path</a:t>
            </a:r>
            <a:endParaRPr dirty="0">
              <a:latin typeface="Trebuchet MS" panose="020B0603020202020204" pitchFamily="34" charset="0"/>
            </a:endParaRPr>
          </a:p>
          <a:p>
            <a:pPr marL="477101" lvl="1" indent="-190515">
              <a:lnSpc>
                <a:spcPct val="150000"/>
              </a:lnSpc>
              <a:buClr>
                <a:schemeClr val="dk1"/>
              </a:buClr>
              <a:buSzPts val="2400"/>
              <a:buFont typeface="Arial"/>
              <a:buChar char="•"/>
            </a:pPr>
            <a:r>
              <a:rPr lang="en-US" dirty="0">
                <a:solidFill>
                  <a:schemeClr val="dk1"/>
                </a:solidFill>
                <a:latin typeface="Trebuchet MS" panose="020B0603020202020204" pitchFamily="34" charset="0"/>
                <a:ea typeface="Calibri"/>
                <a:cs typeface="Calibri"/>
                <a:sym typeface="Calibri"/>
              </a:rPr>
              <a:t>The project task begin In the 2021 January and Primary Ends will be In the Mid of April.(Approx.)</a:t>
            </a:r>
            <a:br>
              <a:rPr lang="en-US" sz="1333" dirty="0">
                <a:solidFill>
                  <a:schemeClr val="dk1"/>
                </a:solidFill>
                <a:latin typeface="Calibri"/>
                <a:ea typeface="Calibri"/>
                <a:cs typeface="Calibri"/>
                <a:sym typeface="Calibri"/>
              </a:rPr>
            </a:br>
            <a:br>
              <a:rPr lang="en-US" sz="1333" b="1" dirty="0">
                <a:solidFill>
                  <a:schemeClr val="dk1"/>
                </a:solidFill>
                <a:latin typeface="Calibri"/>
                <a:ea typeface="Calibri"/>
                <a:cs typeface="Calibri"/>
                <a:sym typeface="Calibri"/>
              </a:rPr>
            </a:br>
            <a:br>
              <a:rPr lang="en-US" sz="1333" b="1" dirty="0">
                <a:solidFill>
                  <a:schemeClr val="dk1"/>
                </a:solidFill>
                <a:latin typeface="Calibri"/>
                <a:ea typeface="Calibri"/>
                <a:cs typeface="Calibri"/>
                <a:sym typeface="Calibri"/>
              </a:rPr>
            </a:br>
            <a:endParaRPr sz="1333" dirty="0">
              <a:solidFill>
                <a:schemeClr val="dk1"/>
              </a:solidFill>
              <a:latin typeface="Calibri"/>
              <a:ea typeface="Calibri"/>
              <a:cs typeface="Calibri"/>
              <a:sym typeface="Calibri"/>
            </a:endParaRPr>
          </a:p>
        </p:txBody>
      </p:sp>
      <p:sp>
        <p:nvSpPr>
          <p:cNvPr id="3" name="Google Shape;95;p1">
            <a:extLst>
              <a:ext uri="{FF2B5EF4-FFF2-40B4-BE49-F238E27FC236}">
                <a16:creationId xmlns:a16="http://schemas.microsoft.com/office/drawing/2014/main" id="{0B426301-65FE-4F3A-9699-063455F9E332}"/>
              </a:ext>
            </a:extLst>
          </p:cNvPr>
          <p:cNvSpPr/>
          <p:nvPr/>
        </p:nvSpPr>
        <p:spPr>
          <a:xfrm>
            <a:off x="114300" y="194871"/>
            <a:ext cx="6629333" cy="9533744"/>
          </a:xfrm>
          <a:prstGeom prst="rect">
            <a:avLst/>
          </a:prstGeom>
          <a:noFill/>
          <a:ln w="38100" cap="flat" cmpd="sng">
            <a:solidFill>
              <a:schemeClr val="dk1"/>
            </a:solidFill>
            <a:prstDash val="solid"/>
            <a:round/>
            <a:headEnd type="none" w="sm" len="sm"/>
            <a:tailEnd type="none" w="sm" len="sm"/>
          </a:ln>
        </p:spPr>
        <p:txBody>
          <a:bodyPr spcFirstLastPara="1" wrap="square" lIns="65306" tIns="32653" rIns="65306" bIns="32653" anchor="ctr" anchorCtr="0">
            <a:noAutofit/>
          </a:bodyPr>
          <a:lstStyle/>
          <a:p>
            <a:pPr algn="ctr"/>
            <a:endParaRPr sz="1111">
              <a:solidFill>
                <a:schemeClr val="lt1"/>
              </a:solidFill>
              <a:latin typeface="Calibri"/>
              <a:ea typeface="Calibri"/>
              <a:cs typeface="Calibri"/>
              <a:sym typeface="Calibri"/>
            </a:endParaRPr>
          </a:p>
        </p:txBody>
      </p:sp>
      <p:sp>
        <p:nvSpPr>
          <p:cNvPr id="4" name="Google Shape;96;p1">
            <a:extLst>
              <a:ext uri="{FF2B5EF4-FFF2-40B4-BE49-F238E27FC236}">
                <a16:creationId xmlns:a16="http://schemas.microsoft.com/office/drawing/2014/main" id="{B85B5F80-9BF3-4C1D-83E0-50B77A4C6EDA}"/>
              </a:ext>
            </a:extLst>
          </p:cNvPr>
          <p:cNvSpPr txBox="1"/>
          <p:nvPr/>
        </p:nvSpPr>
        <p:spPr>
          <a:xfrm>
            <a:off x="-1006475" y="87419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5" name="Google Shape;192;p14">
            <a:extLst>
              <a:ext uri="{FF2B5EF4-FFF2-40B4-BE49-F238E27FC236}">
                <a16:creationId xmlns:a16="http://schemas.microsoft.com/office/drawing/2014/main" id="{42B1EE3F-C60B-4C8A-A1DD-FEE363272EF2}"/>
              </a:ext>
            </a:extLst>
          </p:cNvPr>
          <p:cNvPicPr preferRelativeResize="0"/>
          <p:nvPr/>
        </p:nvPicPr>
        <p:blipFill rotWithShape="1">
          <a:blip r:embed="rId3">
            <a:alphaModFix/>
          </a:blip>
          <a:srcRect/>
          <a:stretch/>
        </p:blipFill>
        <p:spPr>
          <a:xfrm>
            <a:off x="223344" y="239842"/>
            <a:ext cx="969363" cy="79428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28F2B3A-E9F8-4AD3-94A4-4AC4590DA348}"/>
              </a:ext>
            </a:extLst>
          </p:cNvPr>
          <p:cNvGraphicFramePr>
            <a:graphicFrameLocks noGrp="1"/>
          </p:cNvGraphicFramePr>
          <p:nvPr>
            <p:extLst>
              <p:ext uri="{D42A27DB-BD31-4B8C-83A1-F6EECF244321}">
                <p14:modId xmlns:p14="http://schemas.microsoft.com/office/powerpoint/2010/main" val="1763295316"/>
              </p:ext>
            </p:extLst>
          </p:nvPr>
        </p:nvGraphicFramePr>
        <p:xfrm>
          <a:off x="726564" y="930851"/>
          <a:ext cx="5006589" cy="3762606"/>
        </p:xfrm>
        <a:graphic>
          <a:graphicData uri="http://schemas.openxmlformats.org/drawingml/2006/table">
            <a:tbl>
              <a:tblPr firstRow="1" bandRow="1">
                <a:tableStyleId>{3D57A23D-7E3D-4363-8C68-198F44DA06D3}</a:tableStyleId>
              </a:tblPr>
              <a:tblGrid>
                <a:gridCol w="1668863">
                  <a:extLst>
                    <a:ext uri="{9D8B030D-6E8A-4147-A177-3AD203B41FA5}">
                      <a16:colId xmlns:a16="http://schemas.microsoft.com/office/drawing/2014/main" val="3919782284"/>
                    </a:ext>
                  </a:extLst>
                </a:gridCol>
                <a:gridCol w="1668863">
                  <a:extLst>
                    <a:ext uri="{9D8B030D-6E8A-4147-A177-3AD203B41FA5}">
                      <a16:colId xmlns:a16="http://schemas.microsoft.com/office/drawing/2014/main" val="2597300942"/>
                    </a:ext>
                  </a:extLst>
                </a:gridCol>
                <a:gridCol w="1668863">
                  <a:extLst>
                    <a:ext uri="{9D8B030D-6E8A-4147-A177-3AD203B41FA5}">
                      <a16:colId xmlns:a16="http://schemas.microsoft.com/office/drawing/2014/main" val="3863822873"/>
                    </a:ext>
                  </a:extLst>
                </a:gridCol>
              </a:tblGrid>
              <a:tr h="418263">
                <a:tc>
                  <a:txBody>
                    <a:bodyPr/>
                    <a:lstStyle/>
                    <a:p>
                      <a:r>
                        <a:rPr lang="en-US" sz="1400" dirty="0">
                          <a:latin typeface="Trebuchet MS" panose="020B0603020202020204" pitchFamily="34" charset="0"/>
                        </a:rPr>
                        <a:t>Field</a:t>
                      </a:r>
                    </a:p>
                  </a:txBody>
                  <a:tcPr/>
                </a:tc>
                <a:tc>
                  <a:txBody>
                    <a:bodyPr/>
                    <a:lstStyle/>
                    <a:p>
                      <a:r>
                        <a:rPr lang="en-US" sz="1400" dirty="0">
                          <a:latin typeface="Trebuchet MS" panose="020B0603020202020204" pitchFamily="34" charset="0"/>
                        </a:rPr>
                        <a:t>Data Type</a:t>
                      </a:r>
                    </a:p>
                  </a:txBody>
                  <a:tcPr/>
                </a:tc>
                <a:tc>
                  <a:txBody>
                    <a:bodyPr/>
                    <a:lstStyle/>
                    <a:p>
                      <a:r>
                        <a:rPr lang="en-US" sz="1400" dirty="0">
                          <a:latin typeface="Trebuchet MS" panose="020B0603020202020204" pitchFamily="34" charset="0"/>
                        </a:rPr>
                        <a:t>Constraints</a:t>
                      </a:r>
                    </a:p>
                  </a:txBody>
                  <a:tcPr/>
                </a:tc>
                <a:extLst>
                  <a:ext uri="{0D108BD9-81ED-4DB2-BD59-A6C34878D82A}">
                    <a16:rowId xmlns:a16="http://schemas.microsoft.com/office/drawing/2014/main" val="1903216213"/>
                  </a:ext>
                </a:extLst>
              </a:tr>
              <a:tr h="418263">
                <a:tc>
                  <a:txBody>
                    <a:bodyPr/>
                    <a:lstStyle/>
                    <a:p>
                      <a:r>
                        <a:rPr lang="en-US" sz="1400" dirty="0">
                          <a:latin typeface="Trebuchet MS" panose="020B0603020202020204" pitchFamily="34" charset="0"/>
                        </a:rPr>
                        <a:t>Case No</a:t>
                      </a:r>
                    </a:p>
                  </a:txBody>
                  <a:tcPr/>
                </a:tc>
                <a:tc>
                  <a:txBody>
                    <a:bodyPr/>
                    <a:lstStyle/>
                    <a:p>
                      <a:r>
                        <a:rPr lang="en-US" sz="1400" dirty="0">
                          <a:latin typeface="Trebuchet MS" panose="020B0603020202020204" pitchFamily="34" charset="0"/>
                        </a:rPr>
                        <a:t>Auto Number </a:t>
                      </a:r>
                    </a:p>
                  </a:txBody>
                  <a:tcPr/>
                </a:tc>
                <a:tc>
                  <a:txBody>
                    <a:bodyPr/>
                    <a:lstStyle/>
                    <a:p>
                      <a:r>
                        <a:rPr lang="en-US" sz="1400" dirty="0">
                          <a:latin typeface="Trebuchet MS" panose="020B0603020202020204" pitchFamily="34" charset="0"/>
                        </a:rPr>
                        <a:t>It will start from 1</a:t>
                      </a:r>
                    </a:p>
                  </a:txBody>
                  <a:tcPr/>
                </a:tc>
                <a:extLst>
                  <a:ext uri="{0D108BD9-81ED-4DB2-BD59-A6C34878D82A}">
                    <a16:rowId xmlns:a16="http://schemas.microsoft.com/office/drawing/2014/main" val="2348469081"/>
                  </a:ext>
                </a:extLst>
              </a:tr>
              <a:tr h="707177">
                <a:tc>
                  <a:txBody>
                    <a:bodyPr/>
                    <a:lstStyle/>
                    <a:p>
                      <a:r>
                        <a:rPr lang="en-US" sz="1400" dirty="0">
                          <a:latin typeface="Trebuchet MS" panose="020B0603020202020204" pitchFamily="34" charset="0"/>
                        </a:rPr>
                        <a:t>Evidence</a:t>
                      </a:r>
                    </a:p>
                  </a:txBody>
                  <a:tcPr/>
                </a:tc>
                <a:tc>
                  <a:txBody>
                    <a:bodyPr/>
                    <a:lstStyle/>
                    <a:p>
                      <a:r>
                        <a:rPr lang="en-US" sz="1400" dirty="0">
                          <a:latin typeface="Trebuchet MS" panose="020B0603020202020204" pitchFamily="34" charset="0"/>
                        </a:rPr>
                        <a:t>Numeric</a:t>
                      </a:r>
                    </a:p>
                  </a:txBody>
                  <a:tcPr/>
                </a:tc>
                <a:tc>
                  <a:txBody>
                    <a:bodyPr/>
                    <a:lstStyle/>
                    <a:p>
                      <a:r>
                        <a:rPr lang="en-US" sz="1400" dirty="0">
                          <a:latin typeface="Trebuchet MS" panose="020B0603020202020204" pitchFamily="34" charset="0"/>
                        </a:rPr>
                        <a:t>All evidence must be uploaded in a single folder</a:t>
                      </a:r>
                    </a:p>
                  </a:txBody>
                  <a:tcPr/>
                </a:tc>
                <a:extLst>
                  <a:ext uri="{0D108BD9-81ED-4DB2-BD59-A6C34878D82A}">
                    <a16:rowId xmlns:a16="http://schemas.microsoft.com/office/drawing/2014/main" val="1672939542"/>
                  </a:ext>
                </a:extLst>
              </a:tr>
              <a:tr h="500917">
                <a:tc>
                  <a:txBody>
                    <a:bodyPr/>
                    <a:lstStyle/>
                    <a:p>
                      <a:r>
                        <a:rPr lang="en-US" sz="1400" dirty="0">
                          <a:latin typeface="Trebuchet MS" panose="020B0603020202020204" pitchFamily="34" charset="0"/>
                        </a:rPr>
                        <a:t>Data Collection</a:t>
                      </a:r>
                    </a:p>
                  </a:txBody>
                  <a:tcPr/>
                </a:tc>
                <a:tc>
                  <a:txBody>
                    <a:bodyPr/>
                    <a:lstStyle/>
                    <a:p>
                      <a:r>
                        <a:rPr lang="en-US" sz="1400" dirty="0">
                          <a:latin typeface="Trebuchet MS" panose="020B0603020202020204" pitchFamily="34" charset="0"/>
                        </a:rPr>
                        <a:t>All Type</a:t>
                      </a:r>
                    </a:p>
                  </a:txBody>
                  <a:tcPr/>
                </a:tc>
                <a:tc>
                  <a:txBody>
                    <a:bodyPr/>
                    <a:lstStyle/>
                    <a:p>
                      <a:r>
                        <a:rPr lang="en-US" sz="1400" dirty="0">
                          <a:latin typeface="Trebuchet MS" panose="020B0603020202020204" pitchFamily="34" charset="0"/>
                        </a:rPr>
                        <a:t>All data will be given in one form</a:t>
                      </a:r>
                    </a:p>
                  </a:txBody>
                  <a:tcPr/>
                </a:tc>
                <a:extLst>
                  <a:ext uri="{0D108BD9-81ED-4DB2-BD59-A6C34878D82A}">
                    <a16:rowId xmlns:a16="http://schemas.microsoft.com/office/drawing/2014/main" val="1838790995"/>
                  </a:ext>
                </a:extLst>
              </a:tr>
              <a:tr h="1119697">
                <a:tc>
                  <a:txBody>
                    <a:bodyPr/>
                    <a:lstStyle/>
                    <a:p>
                      <a:r>
                        <a:rPr lang="en-US" sz="1400" dirty="0">
                          <a:latin typeface="Trebuchet MS" panose="020B0603020202020204" pitchFamily="34" charset="0"/>
                        </a:rPr>
                        <a:t>Identify section</a:t>
                      </a:r>
                    </a:p>
                  </a:txBody>
                  <a:tcPr/>
                </a:tc>
                <a:tc>
                  <a:txBody>
                    <a:bodyPr/>
                    <a:lstStyle/>
                    <a:p>
                      <a:r>
                        <a:rPr lang="en-US" sz="1400" dirty="0">
                          <a:latin typeface="Trebuchet MS" panose="020B0603020202020204" pitchFamily="34" charset="0"/>
                        </a:rPr>
                        <a:t>Text</a:t>
                      </a:r>
                    </a:p>
                  </a:txBody>
                  <a:tcPr/>
                </a:tc>
                <a:tc>
                  <a:txBody>
                    <a:bodyPr/>
                    <a:lstStyle/>
                    <a:p>
                      <a:r>
                        <a:rPr lang="en-US" sz="1400" dirty="0">
                          <a:latin typeface="Trebuchet MS" panose="020B0603020202020204" pitchFamily="34" charset="0"/>
                        </a:rPr>
                        <a:t>All investigation/law/cyber expert section will involve here</a:t>
                      </a:r>
                    </a:p>
                  </a:txBody>
                  <a:tcPr/>
                </a:tc>
                <a:extLst>
                  <a:ext uri="{0D108BD9-81ED-4DB2-BD59-A6C34878D82A}">
                    <a16:rowId xmlns:a16="http://schemas.microsoft.com/office/drawing/2014/main" val="2360381974"/>
                  </a:ext>
                </a:extLst>
              </a:tr>
              <a:tr h="500917">
                <a:tc>
                  <a:txBody>
                    <a:bodyPr/>
                    <a:lstStyle/>
                    <a:p>
                      <a:r>
                        <a:rPr lang="en-US" sz="1400" dirty="0">
                          <a:latin typeface="Trebuchet MS" panose="020B0603020202020204" pitchFamily="34" charset="0"/>
                        </a:rPr>
                        <a:t>Action for solution / Justice </a:t>
                      </a:r>
                    </a:p>
                  </a:txBody>
                  <a:tcPr/>
                </a:tc>
                <a:tc>
                  <a:txBody>
                    <a:bodyPr/>
                    <a:lstStyle/>
                    <a:p>
                      <a:r>
                        <a:rPr lang="en-US" sz="1400" dirty="0">
                          <a:latin typeface="Trebuchet MS" panose="020B0603020202020204" pitchFamily="34" charset="0"/>
                        </a:rPr>
                        <a:t>Text</a:t>
                      </a:r>
                    </a:p>
                  </a:txBody>
                  <a:tcPr/>
                </a:tc>
                <a:tc>
                  <a:txBody>
                    <a:bodyPr/>
                    <a:lstStyle/>
                    <a:p>
                      <a:r>
                        <a:rPr lang="en-US" sz="1400" dirty="0">
                          <a:latin typeface="Trebuchet MS" panose="020B0603020202020204" pitchFamily="34" charset="0"/>
                        </a:rPr>
                        <a:t>Criminal will be punished</a:t>
                      </a:r>
                    </a:p>
                  </a:txBody>
                  <a:tcPr/>
                </a:tc>
                <a:extLst>
                  <a:ext uri="{0D108BD9-81ED-4DB2-BD59-A6C34878D82A}">
                    <a16:rowId xmlns:a16="http://schemas.microsoft.com/office/drawing/2014/main" val="2640991869"/>
                  </a:ext>
                </a:extLst>
              </a:tr>
            </a:tbl>
          </a:graphicData>
        </a:graphic>
      </p:graphicFrame>
      <p:sp>
        <p:nvSpPr>
          <p:cNvPr id="4" name="TextBox 3">
            <a:extLst>
              <a:ext uri="{FF2B5EF4-FFF2-40B4-BE49-F238E27FC236}">
                <a16:creationId xmlns:a16="http://schemas.microsoft.com/office/drawing/2014/main" id="{9A8CF4EC-91CB-4574-BCEC-55A06FF43797}"/>
              </a:ext>
            </a:extLst>
          </p:cNvPr>
          <p:cNvSpPr txBox="1"/>
          <p:nvPr/>
        </p:nvSpPr>
        <p:spPr>
          <a:xfrm>
            <a:off x="726564" y="409591"/>
            <a:ext cx="3890403" cy="338554"/>
          </a:xfrm>
          <a:prstGeom prst="rect">
            <a:avLst/>
          </a:prstGeom>
          <a:noFill/>
        </p:spPr>
        <p:txBody>
          <a:bodyPr wrap="square" rtlCol="0">
            <a:spAutoFit/>
          </a:bodyPr>
          <a:lstStyle/>
          <a:p>
            <a:r>
              <a:rPr lang="en-US" sz="1600" b="1" dirty="0">
                <a:latin typeface="Trebuchet MS" panose="020B0603020202020204" pitchFamily="34" charset="0"/>
              </a:rPr>
              <a:t>6.3 Process Table : </a:t>
            </a:r>
            <a:r>
              <a:rPr lang="en-US" sz="1600" b="1" dirty="0" err="1">
                <a:latin typeface="Trebuchet MS" panose="020B0603020202020204" pitchFamily="34" charset="0"/>
              </a:rPr>
              <a:t>tbl_process</a:t>
            </a:r>
            <a:endParaRPr lang="en-US" sz="1600" b="1" dirty="0">
              <a:latin typeface="Trebuchet MS" panose="020B0603020202020204" pitchFamily="34" charset="0"/>
            </a:endParaRPr>
          </a:p>
        </p:txBody>
      </p:sp>
      <p:sp>
        <p:nvSpPr>
          <p:cNvPr id="5" name="Google Shape;147;p8">
            <a:extLst>
              <a:ext uri="{FF2B5EF4-FFF2-40B4-BE49-F238E27FC236}">
                <a16:creationId xmlns:a16="http://schemas.microsoft.com/office/drawing/2014/main" id="{29E73C73-816F-485E-9684-314D95FD6649}"/>
              </a:ext>
            </a:extLst>
          </p:cNvPr>
          <p:cNvSpPr/>
          <p:nvPr/>
        </p:nvSpPr>
        <p:spPr>
          <a:xfrm>
            <a:off x="149900" y="134912"/>
            <a:ext cx="6535713" cy="960869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graphicFrame>
        <p:nvGraphicFramePr>
          <p:cNvPr id="6" name="Table 2">
            <a:extLst>
              <a:ext uri="{FF2B5EF4-FFF2-40B4-BE49-F238E27FC236}">
                <a16:creationId xmlns:a16="http://schemas.microsoft.com/office/drawing/2014/main" id="{84761EFC-6B75-42B1-A357-FEDD712EEEAE}"/>
              </a:ext>
            </a:extLst>
          </p:cNvPr>
          <p:cNvGraphicFramePr>
            <a:graphicFrameLocks noGrp="1"/>
          </p:cNvGraphicFramePr>
          <p:nvPr>
            <p:extLst>
              <p:ext uri="{D42A27DB-BD31-4B8C-83A1-F6EECF244321}">
                <p14:modId xmlns:p14="http://schemas.microsoft.com/office/powerpoint/2010/main" val="1848918750"/>
              </p:ext>
            </p:extLst>
          </p:nvPr>
        </p:nvGraphicFramePr>
        <p:xfrm>
          <a:off x="696584" y="4876163"/>
          <a:ext cx="5749185" cy="4632960"/>
        </p:xfrm>
        <a:graphic>
          <a:graphicData uri="http://schemas.openxmlformats.org/drawingml/2006/table">
            <a:tbl>
              <a:tblPr firstRow="1" bandRow="1">
                <a:tableStyleId>{3D57A23D-7E3D-4363-8C68-198F44DA06D3}</a:tableStyleId>
              </a:tblPr>
              <a:tblGrid>
                <a:gridCol w="1149837">
                  <a:extLst>
                    <a:ext uri="{9D8B030D-6E8A-4147-A177-3AD203B41FA5}">
                      <a16:colId xmlns:a16="http://schemas.microsoft.com/office/drawing/2014/main" val="2262449997"/>
                    </a:ext>
                  </a:extLst>
                </a:gridCol>
                <a:gridCol w="1149837">
                  <a:extLst>
                    <a:ext uri="{9D8B030D-6E8A-4147-A177-3AD203B41FA5}">
                      <a16:colId xmlns:a16="http://schemas.microsoft.com/office/drawing/2014/main" val="248724919"/>
                    </a:ext>
                  </a:extLst>
                </a:gridCol>
                <a:gridCol w="1149837">
                  <a:extLst>
                    <a:ext uri="{9D8B030D-6E8A-4147-A177-3AD203B41FA5}">
                      <a16:colId xmlns:a16="http://schemas.microsoft.com/office/drawing/2014/main" val="1002240653"/>
                    </a:ext>
                  </a:extLst>
                </a:gridCol>
                <a:gridCol w="1149837">
                  <a:extLst>
                    <a:ext uri="{9D8B030D-6E8A-4147-A177-3AD203B41FA5}">
                      <a16:colId xmlns:a16="http://schemas.microsoft.com/office/drawing/2014/main" val="1155920747"/>
                    </a:ext>
                  </a:extLst>
                </a:gridCol>
                <a:gridCol w="1149837">
                  <a:extLst>
                    <a:ext uri="{9D8B030D-6E8A-4147-A177-3AD203B41FA5}">
                      <a16:colId xmlns:a16="http://schemas.microsoft.com/office/drawing/2014/main" val="3995647026"/>
                    </a:ext>
                  </a:extLst>
                </a:gridCol>
              </a:tblGrid>
              <a:tr h="677871">
                <a:tc>
                  <a:txBody>
                    <a:bodyPr/>
                    <a:lstStyle/>
                    <a:p>
                      <a:r>
                        <a:rPr lang="en-US" sz="1400" dirty="0">
                          <a:latin typeface="Trebuchet MS" panose="020B0603020202020204" pitchFamily="34" charset="0"/>
                        </a:rPr>
                        <a:t>Case No</a:t>
                      </a:r>
                    </a:p>
                  </a:txBody>
                  <a:tcPr/>
                </a:tc>
                <a:tc>
                  <a:txBody>
                    <a:bodyPr/>
                    <a:lstStyle/>
                    <a:p>
                      <a:r>
                        <a:rPr lang="en-US" sz="1400" dirty="0">
                          <a:latin typeface="Trebuchet MS" panose="020B0603020202020204" pitchFamily="34" charset="0"/>
                        </a:rPr>
                        <a:t>Evidence</a:t>
                      </a:r>
                    </a:p>
                  </a:txBody>
                  <a:tcPr/>
                </a:tc>
                <a:tc>
                  <a:txBody>
                    <a:bodyPr/>
                    <a:lstStyle/>
                    <a:p>
                      <a:r>
                        <a:rPr lang="en-US" sz="1400" dirty="0">
                          <a:latin typeface="Trebuchet MS" panose="020B0603020202020204" pitchFamily="34" charset="0"/>
                        </a:rPr>
                        <a:t>Data Collection</a:t>
                      </a:r>
                    </a:p>
                  </a:txBody>
                  <a:tcPr/>
                </a:tc>
                <a:tc>
                  <a:txBody>
                    <a:bodyPr/>
                    <a:lstStyle/>
                    <a:p>
                      <a:r>
                        <a:rPr lang="en-US" sz="1400" dirty="0">
                          <a:latin typeface="Trebuchet MS" panose="020B0603020202020204" pitchFamily="34" charset="0"/>
                        </a:rPr>
                        <a:t>Identify Section</a:t>
                      </a:r>
                    </a:p>
                  </a:txBody>
                  <a:tcPr/>
                </a:tc>
                <a:tc>
                  <a:txBody>
                    <a:bodyPr/>
                    <a:lstStyle/>
                    <a:p>
                      <a:r>
                        <a:rPr lang="en-US" sz="1400" dirty="0">
                          <a:latin typeface="Trebuchet MS" panose="020B0603020202020204" pitchFamily="34" charset="0"/>
                        </a:rPr>
                        <a:t>Action for Solution/ Justice</a:t>
                      </a:r>
                    </a:p>
                  </a:txBody>
                  <a:tcPr/>
                </a:tc>
                <a:extLst>
                  <a:ext uri="{0D108BD9-81ED-4DB2-BD59-A6C34878D82A}">
                    <a16:rowId xmlns:a16="http://schemas.microsoft.com/office/drawing/2014/main" val="3276113627"/>
                  </a:ext>
                </a:extLst>
              </a:tr>
              <a:tr h="1073296">
                <a:tc>
                  <a:txBody>
                    <a:bodyPr/>
                    <a:lstStyle/>
                    <a:p>
                      <a:r>
                        <a:rPr lang="en-US" sz="1400" dirty="0">
                          <a:latin typeface="Trebuchet MS" panose="020B0603020202020204" pitchFamily="34" charset="0"/>
                        </a:rPr>
                        <a:t>1</a:t>
                      </a:r>
                    </a:p>
                  </a:txBody>
                  <a:tcPr/>
                </a:tc>
                <a:tc>
                  <a:txBody>
                    <a:bodyPr/>
                    <a:lstStyle/>
                    <a:p>
                      <a:r>
                        <a:rPr lang="en-US" sz="1400" dirty="0">
                          <a:latin typeface="Trebuchet MS" panose="020B0603020202020204" pitchFamily="34" charset="0"/>
                        </a:rPr>
                        <a:t>Pictures/Screen Shot/Link/Video </a:t>
                      </a:r>
                    </a:p>
                  </a:txBody>
                  <a:tcPr/>
                </a:tc>
                <a:tc>
                  <a:txBody>
                    <a:bodyPr/>
                    <a:lstStyle/>
                    <a:p>
                      <a:r>
                        <a:rPr lang="en-US" sz="1400" dirty="0">
                          <a:latin typeface="Trebuchet MS" panose="020B0603020202020204" pitchFamily="34" charset="0"/>
                        </a:rPr>
                        <a:t>Form</a:t>
                      </a:r>
                    </a:p>
                  </a:txBody>
                  <a:tcPr/>
                </a:tc>
                <a:tc>
                  <a:txBody>
                    <a:bodyPr/>
                    <a:lstStyle/>
                    <a:p>
                      <a:r>
                        <a:rPr lang="en-US" sz="1400" dirty="0">
                          <a:latin typeface="Trebuchet MS" panose="020B0603020202020204" pitchFamily="34" charset="0"/>
                        </a:rPr>
                        <a:t>Cyber Expert/ Cyber Investigation team</a:t>
                      </a:r>
                    </a:p>
                  </a:txBody>
                  <a:tcPr/>
                </a:tc>
                <a:tc>
                  <a:txBody>
                    <a:bodyPr/>
                    <a:lstStyle/>
                    <a:p>
                      <a:r>
                        <a:rPr lang="en-US" sz="1400" dirty="0">
                          <a:latin typeface="Trebuchet MS" panose="020B0603020202020204" pitchFamily="34" charset="0"/>
                        </a:rPr>
                        <a:t>Law Department</a:t>
                      </a:r>
                    </a:p>
                  </a:txBody>
                  <a:tcPr/>
                </a:tc>
                <a:extLst>
                  <a:ext uri="{0D108BD9-81ED-4DB2-BD59-A6C34878D82A}">
                    <a16:rowId xmlns:a16="http://schemas.microsoft.com/office/drawing/2014/main" val="3079685947"/>
                  </a:ext>
                </a:extLst>
              </a:tr>
              <a:tr h="1271008">
                <a:tc>
                  <a:txBody>
                    <a:bodyPr/>
                    <a:lstStyle/>
                    <a:p>
                      <a:r>
                        <a:rPr lang="en-US" sz="1400" dirty="0">
                          <a:latin typeface="Trebuchet MS" panose="020B0603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rebuchet MS" panose="020B0603020202020204" pitchFamily="34" charset="0"/>
                        </a:rPr>
                        <a:t>Pictures/Screen Shot/Link/Video </a:t>
                      </a:r>
                    </a:p>
                    <a:p>
                      <a:endParaRPr lang="en-US" sz="1400" dirty="0">
                        <a:latin typeface="Trebuchet MS" panose="020B0603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rebuchet MS" panose="020B0603020202020204" pitchFamily="34" charset="0"/>
                        </a:rPr>
                        <a:t>Form</a:t>
                      </a:r>
                    </a:p>
                    <a:p>
                      <a:endParaRPr lang="en-US" sz="1400" dirty="0">
                        <a:latin typeface="Trebuchet MS" panose="020B0603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rebuchet MS" panose="020B0603020202020204" pitchFamily="34" charset="0"/>
                        </a:rPr>
                        <a:t>Cyber Expert/ Cyber Investigation team</a:t>
                      </a:r>
                    </a:p>
                    <a:p>
                      <a:endParaRPr lang="en-US" sz="1400" dirty="0">
                        <a:latin typeface="Trebuchet MS" panose="020B0603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rebuchet MS" panose="020B0603020202020204" pitchFamily="34" charset="0"/>
                        </a:rPr>
                        <a:t>Law Department</a:t>
                      </a:r>
                    </a:p>
                    <a:p>
                      <a:endParaRPr lang="en-US" sz="1400" dirty="0">
                        <a:latin typeface="Trebuchet MS" panose="020B0603020202020204" pitchFamily="34" charset="0"/>
                      </a:endParaRPr>
                    </a:p>
                  </a:txBody>
                  <a:tcPr/>
                </a:tc>
                <a:extLst>
                  <a:ext uri="{0D108BD9-81ED-4DB2-BD59-A6C34878D82A}">
                    <a16:rowId xmlns:a16="http://schemas.microsoft.com/office/drawing/2014/main" val="3731737"/>
                  </a:ext>
                </a:extLst>
              </a:tr>
              <a:tr h="1271008">
                <a:tc>
                  <a:txBody>
                    <a:bodyPr/>
                    <a:lstStyle/>
                    <a:p>
                      <a:r>
                        <a:rPr lang="en-US" sz="1400" dirty="0">
                          <a:latin typeface="Trebuchet MS" panose="020B060302020202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rebuchet MS" panose="020B0603020202020204" pitchFamily="34" charset="0"/>
                        </a:rPr>
                        <a:t>Pictures/Screen Shot/Link/Video </a:t>
                      </a:r>
                    </a:p>
                    <a:p>
                      <a:endParaRPr lang="en-US" sz="1400" dirty="0">
                        <a:latin typeface="Trebuchet MS" panose="020B0603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rebuchet MS" panose="020B0603020202020204" pitchFamily="34" charset="0"/>
                        </a:rPr>
                        <a:t>Form</a:t>
                      </a:r>
                    </a:p>
                    <a:p>
                      <a:endParaRPr lang="en-US" sz="1400" dirty="0">
                        <a:latin typeface="Trebuchet MS" panose="020B0603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rebuchet MS" panose="020B0603020202020204" pitchFamily="34" charset="0"/>
                        </a:rPr>
                        <a:t>Cyber Expert/ Cyber Investigation team</a:t>
                      </a:r>
                    </a:p>
                    <a:p>
                      <a:endParaRPr lang="en-US" sz="1400" dirty="0">
                        <a:latin typeface="Trebuchet MS" panose="020B0603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rebuchet MS" panose="020B0603020202020204" pitchFamily="34" charset="0"/>
                        </a:rPr>
                        <a:t>Law Department</a:t>
                      </a:r>
                    </a:p>
                    <a:p>
                      <a:endParaRPr lang="en-US" sz="1400" dirty="0">
                        <a:latin typeface="Trebuchet MS" panose="020B0603020202020204" pitchFamily="34" charset="0"/>
                      </a:endParaRPr>
                    </a:p>
                    <a:p>
                      <a:endParaRPr lang="en-US" sz="1400" dirty="0">
                        <a:latin typeface="Trebuchet MS" panose="020B0603020202020204" pitchFamily="34" charset="0"/>
                      </a:endParaRPr>
                    </a:p>
                  </a:txBody>
                  <a:tcPr/>
                </a:tc>
                <a:extLst>
                  <a:ext uri="{0D108BD9-81ED-4DB2-BD59-A6C34878D82A}">
                    <a16:rowId xmlns:a16="http://schemas.microsoft.com/office/drawing/2014/main" val="256750003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7"/>
          <p:cNvPicPr preferRelativeResize="0"/>
          <p:nvPr/>
        </p:nvPicPr>
        <p:blipFill rotWithShape="1">
          <a:blip r:embed="rId3">
            <a:alphaModFix/>
          </a:blip>
          <a:srcRect/>
          <a:stretch/>
        </p:blipFill>
        <p:spPr>
          <a:xfrm>
            <a:off x="241548" y="3459523"/>
            <a:ext cx="6374903" cy="5726244"/>
          </a:xfrm>
          <a:prstGeom prst="rect">
            <a:avLst/>
          </a:prstGeom>
          <a:noFill/>
          <a:ln>
            <a:noFill/>
          </a:ln>
        </p:spPr>
      </p:pic>
      <p:sp>
        <p:nvSpPr>
          <p:cNvPr id="367" name="Google Shape;367;p27"/>
          <p:cNvSpPr txBox="1"/>
          <p:nvPr/>
        </p:nvSpPr>
        <p:spPr>
          <a:xfrm>
            <a:off x="277457" y="7728256"/>
            <a:ext cx="4529667" cy="393162"/>
          </a:xfrm>
          <a:prstGeom prst="rect">
            <a:avLst/>
          </a:prstGeom>
          <a:noFill/>
          <a:ln>
            <a:noFill/>
          </a:ln>
        </p:spPr>
        <p:txBody>
          <a:bodyPr spcFirstLastPara="1" wrap="square" lIns="50792" tIns="25389" rIns="50792" bIns="25389" anchor="t" anchorCtr="0">
            <a:spAutoFit/>
          </a:bodyPr>
          <a:lstStyle/>
          <a:p>
            <a:r>
              <a:rPr lang="en-US" sz="1111"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https://docs.google.com/spreadsheets/d/1SVAh66H6S0hx-yh8__r1eFKyoAbe2eQevIfF6HCf0hg/edit?usp=sharing</a:t>
            </a:r>
            <a:endParaRPr sz="1111" dirty="0">
              <a:solidFill>
                <a:schemeClr val="dk1"/>
              </a:solidFill>
              <a:latin typeface="Calibri"/>
              <a:ea typeface="Calibri"/>
              <a:cs typeface="Calibri"/>
              <a:sym typeface="Calibri"/>
            </a:endParaRPr>
          </a:p>
        </p:txBody>
      </p:sp>
      <p:sp>
        <p:nvSpPr>
          <p:cNvPr id="368" name="Google Shape;368;p27"/>
          <p:cNvSpPr txBox="1"/>
          <p:nvPr/>
        </p:nvSpPr>
        <p:spPr>
          <a:xfrm>
            <a:off x="258980" y="5715000"/>
            <a:ext cx="1608667" cy="222218"/>
          </a:xfrm>
          <a:prstGeom prst="rect">
            <a:avLst/>
          </a:prstGeom>
          <a:noFill/>
          <a:ln>
            <a:noFill/>
          </a:ln>
        </p:spPr>
        <p:txBody>
          <a:bodyPr spcFirstLastPara="1" wrap="square" lIns="50792" tIns="25389" rIns="50792" bIns="25389" anchor="t" anchorCtr="0">
            <a:spAutoFit/>
          </a:bodyPr>
          <a:lstStyle/>
          <a:p>
            <a:r>
              <a:rPr lang="en-US" sz="1111" b="1">
                <a:solidFill>
                  <a:schemeClr val="dk1"/>
                </a:solidFill>
                <a:latin typeface="Calibri"/>
                <a:ea typeface="Calibri"/>
                <a:cs typeface="Calibri"/>
                <a:sym typeface="Calibri"/>
              </a:rPr>
              <a:t>Spreadsheet Version </a:t>
            </a:r>
            <a:endParaRPr sz="1111" b="1">
              <a:solidFill>
                <a:schemeClr val="dk1"/>
              </a:solidFill>
              <a:latin typeface="Calibri"/>
              <a:ea typeface="Calibri"/>
              <a:cs typeface="Calibri"/>
              <a:sym typeface="Calibri"/>
            </a:endParaRPr>
          </a:p>
        </p:txBody>
      </p:sp>
      <p:sp>
        <p:nvSpPr>
          <p:cNvPr id="369" name="Google Shape;369;p27"/>
          <p:cNvSpPr txBox="1"/>
          <p:nvPr/>
        </p:nvSpPr>
        <p:spPr>
          <a:xfrm>
            <a:off x="2251910" y="1171417"/>
            <a:ext cx="1904475" cy="1251602"/>
          </a:xfrm>
          <a:prstGeom prst="rect">
            <a:avLst/>
          </a:prstGeom>
          <a:noFill/>
          <a:ln>
            <a:noFill/>
          </a:ln>
        </p:spPr>
        <p:txBody>
          <a:bodyPr spcFirstLastPara="1" wrap="square" lIns="50792" tIns="25389" rIns="50792" bIns="25389" anchor="t" anchorCtr="0">
            <a:spAutoFit/>
          </a:bodyPr>
          <a:lstStyle/>
          <a:p>
            <a:pPr algn="ctr"/>
            <a:endParaRPr lang="en-US" sz="2000" b="1" dirty="0">
              <a:solidFill>
                <a:schemeClr val="dk1"/>
              </a:solidFill>
              <a:latin typeface="Trebuchet MS"/>
              <a:ea typeface="Trebuchet MS"/>
              <a:cs typeface="Trebuchet MS"/>
              <a:sym typeface="Trebuchet MS"/>
            </a:endParaRPr>
          </a:p>
          <a:p>
            <a:pPr algn="ctr"/>
            <a:r>
              <a:rPr lang="en-US" sz="2000" b="1" dirty="0">
                <a:solidFill>
                  <a:schemeClr val="dk1"/>
                </a:solidFill>
                <a:latin typeface="Trebuchet MS"/>
                <a:ea typeface="Trebuchet MS"/>
                <a:cs typeface="Trebuchet MS"/>
                <a:sym typeface="Trebuchet MS"/>
              </a:rPr>
              <a:t>Chapter 7</a:t>
            </a:r>
          </a:p>
          <a:p>
            <a:pPr algn="ctr"/>
            <a:r>
              <a:rPr lang="en-US" sz="2000" b="1" dirty="0">
                <a:solidFill>
                  <a:schemeClr val="dk1"/>
                </a:solidFill>
                <a:latin typeface="Trebuchet MS"/>
                <a:ea typeface="Trebuchet MS"/>
                <a:cs typeface="Trebuchet MS"/>
                <a:sym typeface="Trebuchet MS"/>
              </a:rPr>
              <a:t> </a:t>
            </a:r>
            <a:br>
              <a:rPr lang="en-US" sz="1111" b="1" dirty="0">
                <a:solidFill>
                  <a:schemeClr val="dk1"/>
                </a:solidFill>
                <a:latin typeface="Trebuchet MS"/>
                <a:ea typeface="Trebuchet MS"/>
                <a:cs typeface="Trebuchet MS"/>
                <a:sym typeface="Trebuchet MS"/>
              </a:rPr>
            </a:br>
            <a:r>
              <a:rPr lang="en-US" sz="1800" b="1" dirty="0">
                <a:solidFill>
                  <a:schemeClr val="dk1"/>
                </a:solidFill>
                <a:latin typeface="Trebuchet MS"/>
                <a:ea typeface="Trebuchet MS"/>
                <a:cs typeface="Trebuchet MS"/>
                <a:sym typeface="Trebuchet MS"/>
              </a:rPr>
              <a:t>Test Case</a:t>
            </a:r>
            <a:endParaRPr sz="1800" b="1" dirty="0">
              <a:solidFill>
                <a:schemeClr val="dk1"/>
              </a:solidFill>
              <a:latin typeface="Trebuchet MS"/>
              <a:ea typeface="Trebuchet MS"/>
              <a:cs typeface="Trebuchet MS"/>
              <a:sym typeface="Trebuchet MS"/>
            </a:endParaRPr>
          </a:p>
        </p:txBody>
      </p:sp>
      <p:sp>
        <p:nvSpPr>
          <p:cNvPr id="7" name="Google Shape;147;p8">
            <a:extLst>
              <a:ext uri="{FF2B5EF4-FFF2-40B4-BE49-F238E27FC236}">
                <a16:creationId xmlns:a16="http://schemas.microsoft.com/office/drawing/2014/main" id="{2351A832-8A06-4FCE-93A1-247A1355CD3A}"/>
              </a:ext>
            </a:extLst>
          </p:cNvPr>
          <p:cNvSpPr/>
          <p:nvPr/>
        </p:nvSpPr>
        <p:spPr>
          <a:xfrm>
            <a:off x="149900" y="134912"/>
            <a:ext cx="6535713" cy="960869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
        <p:nvSpPr>
          <p:cNvPr id="8" name="Google Shape;96;p1">
            <a:extLst>
              <a:ext uri="{FF2B5EF4-FFF2-40B4-BE49-F238E27FC236}">
                <a16:creationId xmlns:a16="http://schemas.microsoft.com/office/drawing/2014/main" id="{69189672-5D35-4BD8-AB33-8E7EA8337A80}"/>
              </a:ext>
            </a:extLst>
          </p:cNvPr>
          <p:cNvSpPr txBox="1"/>
          <p:nvPr/>
        </p:nvSpPr>
        <p:spPr>
          <a:xfrm>
            <a:off x="-1006475" y="87419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9" name="Google Shape;192;p14">
            <a:extLst>
              <a:ext uri="{FF2B5EF4-FFF2-40B4-BE49-F238E27FC236}">
                <a16:creationId xmlns:a16="http://schemas.microsoft.com/office/drawing/2014/main" id="{265B4667-0C88-4B4E-941A-7EF7BB4E7E80}"/>
              </a:ext>
            </a:extLst>
          </p:cNvPr>
          <p:cNvPicPr preferRelativeResize="0"/>
          <p:nvPr/>
        </p:nvPicPr>
        <p:blipFill rotWithShape="1">
          <a:blip r:embed="rId5">
            <a:alphaModFix/>
          </a:blip>
          <a:srcRect/>
          <a:stretch/>
        </p:blipFill>
        <p:spPr>
          <a:xfrm>
            <a:off x="223344" y="239842"/>
            <a:ext cx="969363" cy="7942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aphicFrame>
        <p:nvGraphicFramePr>
          <p:cNvPr id="374" name="Google Shape;374;p28"/>
          <p:cNvGraphicFramePr/>
          <p:nvPr>
            <p:extLst>
              <p:ext uri="{D42A27DB-BD31-4B8C-83A1-F6EECF244321}">
                <p14:modId xmlns:p14="http://schemas.microsoft.com/office/powerpoint/2010/main" val="793341253"/>
              </p:ext>
            </p:extLst>
          </p:nvPr>
        </p:nvGraphicFramePr>
        <p:xfrm>
          <a:off x="371074" y="3204092"/>
          <a:ext cx="6138333" cy="4523640"/>
        </p:xfrm>
        <a:graphic>
          <a:graphicData uri="http://schemas.openxmlformats.org/drawingml/2006/table">
            <a:tbl>
              <a:tblPr firstRow="1" firstCol="1" lastRow="1" lastCol="1" bandRow="1" bandCol="1">
                <a:noFill/>
                <a:tableStyleId>{3D57A23D-7E3D-4363-8C68-198F44DA06D3}</a:tableStyleId>
              </a:tblPr>
              <a:tblGrid>
                <a:gridCol w="976986">
                  <a:extLst>
                    <a:ext uri="{9D8B030D-6E8A-4147-A177-3AD203B41FA5}">
                      <a16:colId xmlns:a16="http://schemas.microsoft.com/office/drawing/2014/main" val="20000"/>
                    </a:ext>
                  </a:extLst>
                </a:gridCol>
                <a:gridCol w="3114097">
                  <a:extLst>
                    <a:ext uri="{9D8B030D-6E8A-4147-A177-3AD203B41FA5}">
                      <a16:colId xmlns:a16="http://schemas.microsoft.com/office/drawing/2014/main" val="20001"/>
                    </a:ext>
                  </a:extLst>
                </a:gridCol>
                <a:gridCol w="2047250">
                  <a:extLst>
                    <a:ext uri="{9D8B030D-6E8A-4147-A177-3AD203B41FA5}">
                      <a16:colId xmlns:a16="http://schemas.microsoft.com/office/drawing/2014/main" val="20002"/>
                    </a:ext>
                  </a:extLst>
                </a:gridCol>
              </a:tblGrid>
              <a:tr h="904728">
                <a:tc>
                  <a:txBody>
                    <a:bodyPr/>
                    <a:lstStyle/>
                    <a:p>
                      <a:pPr marL="252095" marR="246380" lvl="0" indent="0" algn="ctr" rtl="0">
                        <a:lnSpc>
                          <a:spcPct val="200000"/>
                        </a:lnSpc>
                        <a:spcBef>
                          <a:spcPts val="0"/>
                        </a:spcBef>
                        <a:spcAft>
                          <a:spcPts val="0"/>
                        </a:spcAft>
                        <a:buNone/>
                      </a:pPr>
                      <a:r>
                        <a:rPr lang="en-US" sz="1400">
                          <a:latin typeface="Trebuchet MS" panose="020B0603020202020204" pitchFamily="34" charset="0"/>
                        </a:rPr>
                        <a:t>Serial</a:t>
                      </a:r>
                      <a:endParaRPr sz="1400">
                        <a:latin typeface="Trebuchet MS" panose="020B0603020202020204" pitchFamily="34" charset="0"/>
                        <a:ea typeface="Times New Roman"/>
                        <a:cs typeface="Times New Roman"/>
                        <a:sym typeface="Times New Roman"/>
                      </a:endParaRPr>
                    </a:p>
                  </a:txBody>
                  <a:tcPr marL="0" marR="0" marT="0" marB="0"/>
                </a:tc>
                <a:tc>
                  <a:txBody>
                    <a:bodyPr/>
                    <a:lstStyle/>
                    <a:p>
                      <a:pPr marL="937260" marR="930910" lvl="0" indent="0" algn="ctr" rtl="0">
                        <a:lnSpc>
                          <a:spcPct val="200000"/>
                        </a:lnSpc>
                        <a:spcBef>
                          <a:spcPts val="0"/>
                        </a:spcBef>
                        <a:spcAft>
                          <a:spcPts val="0"/>
                        </a:spcAft>
                        <a:buNone/>
                      </a:pPr>
                      <a:r>
                        <a:rPr lang="en-US" sz="1400" dirty="0">
                          <a:latin typeface="Trebuchet MS" panose="020B0603020202020204" pitchFamily="34" charset="0"/>
                        </a:rPr>
                        <a:t>Functional Req</a:t>
                      </a:r>
                      <a:endParaRPr sz="1400" dirty="0">
                        <a:latin typeface="Trebuchet MS" panose="020B0603020202020204" pitchFamily="34" charset="0"/>
                        <a:ea typeface="Times New Roman"/>
                        <a:cs typeface="Times New Roman"/>
                        <a:sym typeface="Times New Roman"/>
                      </a:endParaRPr>
                    </a:p>
                  </a:txBody>
                  <a:tcPr marL="0" marR="0" marT="0" marB="0"/>
                </a:tc>
                <a:tc>
                  <a:txBody>
                    <a:bodyPr/>
                    <a:lstStyle/>
                    <a:p>
                      <a:pPr marL="523240" marR="518160" lvl="0" indent="0" algn="ctr" rtl="0">
                        <a:lnSpc>
                          <a:spcPct val="200000"/>
                        </a:lnSpc>
                        <a:spcBef>
                          <a:spcPts val="0"/>
                        </a:spcBef>
                        <a:spcAft>
                          <a:spcPts val="0"/>
                        </a:spcAft>
                        <a:buNone/>
                      </a:pPr>
                      <a:r>
                        <a:rPr lang="en-US" sz="1400" dirty="0">
                          <a:latin typeface="Trebuchet MS" panose="020B0603020202020204" pitchFamily="34" charset="0"/>
                        </a:rPr>
                        <a:t>Trace</a:t>
                      </a:r>
                      <a:endParaRPr sz="1400" dirty="0">
                        <a:latin typeface="Trebuchet MS" panose="020B0603020202020204" pitchFamily="34" charset="0"/>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904728">
                <a:tc>
                  <a:txBody>
                    <a:bodyPr/>
                    <a:lstStyle/>
                    <a:p>
                      <a:pPr marL="5715" marR="0" lvl="0" indent="0" algn="ctr" rtl="0">
                        <a:lnSpc>
                          <a:spcPct val="200000"/>
                        </a:lnSpc>
                        <a:spcBef>
                          <a:spcPts val="0"/>
                        </a:spcBef>
                        <a:spcAft>
                          <a:spcPts val="0"/>
                        </a:spcAft>
                        <a:buNone/>
                      </a:pPr>
                      <a:r>
                        <a:rPr lang="en-US" sz="1400">
                          <a:latin typeface="Trebuchet MS" panose="020B0603020202020204" pitchFamily="34" charset="0"/>
                        </a:rPr>
                        <a:t>1</a:t>
                      </a:r>
                      <a:endParaRPr sz="1400">
                        <a:latin typeface="Trebuchet MS" panose="020B0603020202020204" pitchFamily="34" charset="0"/>
                        <a:ea typeface="Times New Roman"/>
                        <a:cs typeface="Times New Roman"/>
                        <a:sym typeface="Times New Roman"/>
                      </a:endParaRPr>
                    </a:p>
                  </a:txBody>
                  <a:tcPr marL="0" marR="0" marT="0" marB="0"/>
                </a:tc>
                <a:tc>
                  <a:txBody>
                    <a:bodyPr/>
                    <a:lstStyle/>
                    <a:p>
                      <a:pPr marL="935989" marR="930910" lvl="0" indent="0" algn="ctr" rtl="0">
                        <a:lnSpc>
                          <a:spcPct val="200000"/>
                        </a:lnSpc>
                        <a:spcBef>
                          <a:spcPts val="0"/>
                        </a:spcBef>
                        <a:spcAft>
                          <a:spcPts val="0"/>
                        </a:spcAft>
                        <a:buNone/>
                      </a:pPr>
                      <a:r>
                        <a:rPr lang="en-US" sz="1400">
                          <a:latin typeface="Trebuchet MS" panose="020B0603020202020204" pitchFamily="34" charset="0"/>
                        </a:rPr>
                        <a:t>FR.01(Admin,Victim)</a:t>
                      </a:r>
                      <a:endParaRPr sz="1400">
                        <a:latin typeface="Trebuchet MS" panose="020B0603020202020204" pitchFamily="34" charset="0"/>
                        <a:ea typeface="Times New Roman"/>
                        <a:cs typeface="Times New Roman"/>
                        <a:sym typeface="Times New Roman"/>
                      </a:endParaRPr>
                    </a:p>
                  </a:txBody>
                  <a:tcPr marL="0" marR="0" marT="0" marB="0"/>
                </a:tc>
                <a:tc>
                  <a:txBody>
                    <a:bodyPr/>
                    <a:lstStyle/>
                    <a:p>
                      <a:pPr marL="525145" marR="518160" lvl="0" indent="0" algn="ctr" rtl="0">
                        <a:lnSpc>
                          <a:spcPct val="200000"/>
                        </a:lnSpc>
                        <a:spcBef>
                          <a:spcPts val="0"/>
                        </a:spcBef>
                        <a:spcAft>
                          <a:spcPts val="0"/>
                        </a:spcAft>
                        <a:buNone/>
                      </a:pPr>
                      <a:r>
                        <a:rPr lang="en-US" sz="1400" dirty="0" err="1">
                          <a:latin typeface="Trebuchet MS" panose="020B0603020202020204" pitchFamily="34" charset="0"/>
                        </a:rPr>
                        <a:t>Form.Information</a:t>
                      </a:r>
                      <a:endParaRPr sz="1400" dirty="0">
                        <a:latin typeface="Trebuchet MS" panose="020B0603020202020204" pitchFamily="34" charset="0"/>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904728">
                <a:tc>
                  <a:txBody>
                    <a:bodyPr/>
                    <a:lstStyle/>
                    <a:p>
                      <a:pPr marL="5715" marR="0" lvl="0" indent="0" algn="ctr" rtl="0">
                        <a:lnSpc>
                          <a:spcPct val="200000"/>
                        </a:lnSpc>
                        <a:spcBef>
                          <a:spcPts val="0"/>
                        </a:spcBef>
                        <a:spcAft>
                          <a:spcPts val="0"/>
                        </a:spcAft>
                        <a:buNone/>
                      </a:pPr>
                      <a:r>
                        <a:rPr lang="en-US" sz="1400">
                          <a:latin typeface="Trebuchet MS" panose="020B0603020202020204" pitchFamily="34" charset="0"/>
                        </a:rPr>
                        <a:t>2</a:t>
                      </a:r>
                      <a:endParaRPr sz="1400">
                        <a:latin typeface="Trebuchet MS" panose="020B0603020202020204" pitchFamily="34" charset="0"/>
                        <a:ea typeface="Times New Roman"/>
                        <a:cs typeface="Times New Roman"/>
                        <a:sym typeface="Times New Roman"/>
                      </a:endParaRPr>
                    </a:p>
                  </a:txBody>
                  <a:tcPr marL="0" marR="0" marT="0" marB="0"/>
                </a:tc>
                <a:tc>
                  <a:txBody>
                    <a:bodyPr/>
                    <a:lstStyle/>
                    <a:p>
                      <a:pPr marL="935989" marR="930910" lvl="0" indent="0" algn="ctr" rtl="0">
                        <a:lnSpc>
                          <a:spcPct val="200000"/>
                        </a:lnSpc>
                        <a:spcBef>
                          <a:spcPts val="0"/>
                        </a:spcBef>
                        <a:spcAft>
                          <a:spcPts val="0"/>
                        </a:spcAft>
                        <a:buNone/>
                      </a:pPr>
                      <a:r>
                        <a:rPr lang="en-US" sz="1400">
                          <a:latin typeface="Trebuchet MS" panose="020B0603020202020204" pitchFamily="34" charset="0"/>
                        </a:rPr>
                        <a:t>FR.02(Admin,Victim</a:t>
                      </a:r>
                      <a:r>
                        <a:rPr lang="en-US" sz="1400">
                          <a:latin typeface="Trebuchet MS" panose="020B0603020202020204" pitchFamily="34" charset="0"/>
                          <a:ea typeface="Times New Roman"/>
                          <a:cs typeface="Times New Roman"/>
                          <a:sym typeface="Times New Roman"/>
                        </a:rPr>
                        <a:t>)</a:t>
                      </a:r>
                      <a:endParaRPr sz="1400">
                        <a:latin typeface="Trebuchet MS" panose="020B0603020202020204" pitchFamily="34" charset="0"/>
                      </a:endParaRPr>
                    </a:p>
                  </a:txBody>
                  <a:tcPr marL="0" marR="0" marT="0" marB="0"/>
                </a:tc>
                <a:tc>
                  <a:txBody>
                    <a:bodyPr/>
                    <a:lstStyle/>
                    <a:p>
                      <a:pPr marL="523875" marR="518160" lvl="0" indent="0" algn="ctr" rtl="0">
                        <a:lnSpc>
                          <a:spcPct val="200000"/>
                        </a:lnSpc>
                        <a:spcBef>
                          <a:spcPts val="0"/>
                        </a:spcBef>
                        <a:spcAft>
                          <a:spcPts val="0"/>
                        </a:spcAft>
                        <a:buNone/>
                      </a:pPr>
                      <a:r>
                        <a:rPr lang="en-US" sz="1400" dirty="0" err="1">
                          <a:latin typeface="Trebuchet MS" panose="020B0603020202020204" pitchFamily="34" charset="0"/>
                        </a:rPr>
                        <a:t>Form.Information</a:t>
                      </a:r>
                      <a:endParaRPr sz="1400" dirty="0">
                        <a:latin typeface="Trebuchet MS" panose="020B0603020202020204" pitchFamily="34" charset="0"/>
                        <a:ea typeface="Times New Roman"/>
                        <a:cs typeface="Times New Roman"/>
                        <a:sym typeface="Times New Roman"/>
                      </a:endParaRPr>
                    </a:p>
                  </a:txBody>
                  <a:tcPr marL="0" marR="0" marT="0" marB="0"/>
                </a:tc>
                <a:extLst>
                  <a:ext uri="{0D108BD9-81ED-4DB2-BD59-A6C34878D82A}">
                    <a16:rowId xmlns:a16="http://schemas.microsoft.com/office/drawing/2014/main" val="10002"/>
                  </a:ext>
                </a:extLst>
              </a:tr>
              <a:tr h="904728">
                <a:tc>
                  <a:txBody>
                    <a:bodyPr/>
                    <a:lstStyle/>
                    <a:p>
                      <a:pPr marL="5715" marR="0" lvl="0" indent="0" algn="ctr" rtl="0">
                        <a:lnSpc>
                          <a:spcPct val="200000"/>
                        </a:lnSpc>
                        <a:spcBef>
                          <a:spcPts val="0"/>
                        </a:spcBef>
                        <a:spcAft>
                          <a:spcPts val="0"/>
                        </a:spcAft>
                        <a:buNone/>
                      </a:pPr>
                      <a:r>
                        <a:rPr lang="en-US" sz="1400">
                          <a:latin typeface="Trebuchet MS" panose="020B0603020202020204" pitchFamily="34" charset="0"/>
                        </a:rPr>
                        <a:t>3</a:t>
                      </a:r>
                      <a:endParaRPr sz="1400">
                        <a:latin typeface="Trebuchet MS" panose="020B0603020202020204" pitchFamily="34" charset="0"/>
                        <a:ea typeface="Times New Roman"/>
                        <a:cs typeface="Times New Roman"/>
                        <a:sym typeface="Times New Roman"/>
                      </a:endParaRPr>
                    </a:p>
                  </a:txBody>
                  <a:tcPr marL="0" marR="0" marT="0" marB="0"/>
                </a:tc>
                <a:tc>
                  <a:txBody>
                    <a:bodyPr/>
                    <a:lstStyle/>
                    <a:p>
                      <a:pPr marL="935989" marR="930910" lvl="0" indent="0" algn="ctr" rtl="0">
                        <a:lnSpc>
                          <a:spcPct val="200000"/>
                        </a:lnSpc>
                        <a:spcBef>
                          <a:spcPts val="0"/>
                        </a:spcBef>
                        <a:spcAft>
                          <a:spcPts val="0"/>
                        </a:spcAft>
                        <a:buNone/>
                      </a:pPr>
                      <a:r>
                        <a:rPr lang="en-US" sz="1400">
                          <a:latin typeface="Trebuchet MS" panose="020B0603020202020204" pitchFamily="34" charset="0"/>
                        </a:rPr>
                        <a:t>FR03(Admin,Victim)</a:t>
                      </a:r>
                      <a:endParaRPr sz="1400">
                        <a:latin typeface="Trebuchet MS" panose="020B0603020202020204" pitchFamily="34" charset="0"/>
                        <a:ea typeface="Times New Roman"/>
                        <a:cs typeface="Times New Roman"/>
                        <a:sym typeface="Times New Roman"/>
                      </a:endParaRPr>
                    </a:p>
                  </a:txBody>
                  <a:tcPr marL="0" marR="0" marT="0" marB="0"/>
                </a:tc>
                <a:tc>
                  <a:txBody>
                    <a:bodyPr/>
                    <a:lstStyle/>
                    <a:p>
                      <a:pPr marL="525145" marR="518160" lvl="0" indent="0" algn="ctr" rtl="0">
                        <a:lnSpc>
                          <a:spcPct val="200000"/>
                        </a:lnSpc>
                        <a:spcBef>
                          <a:spcPts val="0"/>
                        </a:spcBef>
                        <a:spcAft>
                          <a:spcPts val="0"/>
                        </a:spcAft>
                        <a:buNone/>
                      </a:pPr>
                      <a:r>
                        <a:rPr lang="en-US" sz="1400" dirty="0" err="1">
                          <a:latin typeface="Trebuchet MS" panose="020B0603020202020204" pitchFamily="34" charset="0"/>
                        </a:rPr>
                        <a:t>Form.User</a:t>
                      </a:r>
                      <a:endParaRPr sz="1400" dirty="0">
                        <a:latin typeface="Trebuchet MS" panose="020B0603020202020204" pitchFamily="34" charset="0"/>
                        <a:ea typeface="Times New Roman"/>
                        <a:cs typeface="Times New Roman"/>
                        <a:sym typeface="Times New Roman"/>
                      </a:endParaRPr>
                    </a:p>
                  </a:txBody>
                  <a:tcPr marL="0" marR="0" marT="0" marB="0"/>
                </a:tc>
                <a:extLst>
                  <a:ext uri="{0D108BD9-81ED-4DB2-BD59-A6C34878D82A}">
                    <a16:rowId xmlns:a16="http://schemas.microsoft.com/office/drawing/2014/main" val="10003"/>
                  </a:ext>
                </a:extLst>
              </a:tr>
              <a:tr h="904728">
                <a:tc>
                  <a:txBody>
                    <a:bodyPr/>
                    <a:lstStyle/>
                    <a:p>
                      <a:pPr marL="0" marR="0" lvl="0" indent="0" algn="l" rtl="0">
                        <a:lnSpc>
                          <a:spcPct val="200000"/>
                        </a:lnSpc>
                        <a:spcBef>
                          <a:spcPts val="0"/>
                        </a:spcBef>
                        <a:spcAft>
                          <a:spcPts val="0"/>
                        </a:spcAft>
                        <a:buNone/>
                      </a:pPr>
                      <a:r>
                        <a:rPr lang="en-US" sz="1400">
                          <a:latin typeface="Trebuchet MS" panose="020B0603020202020204" pitchFamily="34" charset="0"/>
                        </a:rPr>
                        <a:t>              4</a:t>
                      </a:r>
                      <a:endParaRPr sz="1400">
                        <a:latin typeface="Trebuchet MS" panose="020B0603020202020204" pitchFamily="34" charset="0"/>
                        <a:ea typeface="Times New Roman"/>
                        <a:cs typeface="Times New Roman"/>
                        <a:sym typeface="Times New Roman"/>
                      </a:endParaRPr>
                    </a:p>
                  </a:txBody>
                  <a:tcPr marL="0" marR="0" marT="0" marB="0"/>
                </a:tc>
                <a:tc>
                  <a:txBody>
                    <a:bodyPr/>
                    <a:lstStyle/>
                    <a:p>
                      <a:pPr marL="937260" marR="930910" lvl="0" indent="0" algn="ctr" rtl="0">
                        <a:lnSpc>
                          <a:spcPct val="200000"/>
                        </a:lnSpc>
                        <a:spcBef>
                          <a:spcPts val="0"/>
                        </a:spcBef>
                        <a:spcAft>
                          <a:spcPts val="0"/>
                        </a:spcAft>
                        <a:buNone/>
                      </a:pPr>
                      <a:r>
                        <a:rPr lang="en-US" sz="1400" b="0">
                          <a:latin typeface="Trebuchet MS" panose="020B0603020202020204" pitchFamily="34" charset="0"/>
                          <a:ea typeface="Calibri"/>
                          <a:cs typeface="Calibri"/>
                          <a:sym typeface="Calibri"/>
                        </a:rPr>
                        <a:t>FR04(Admin,Victim)</a:t>
                      </a:r>
                      <a:endParaRPr sz="1400" b="0">
                        <a:latin typeface="Trebuchet MS" panose="020B0603020202020204" pitchFamily="34" charset="0"/>
                        <a:ea typeface="Calibri"/>
                        <a:cs typeface="Calibri"/>
                        <a:sym typeface="Calibri"/>
                      </a:endParaRPr>
                    </a:p>
                  </a:txBody>
                  <a:tcPr marL="0" marR="0" marT="0" marB="0"/>
                </a:tc>
                <a:tc>
                  <a:txBody>
                    <a:bodyPr/>
                    <a:lstStyle/>
                    <a:p>
                      <a:pPr marL="0" marR="0" lvl="0" indent="0" algn="l" rtl="0">
                        <a:lnSpc>
                          <a:spcPct val="200000"/>
                        </a:lnSpc>
                        <a:spcBef>
                          <a:spcPts val="0"/>
                        </a:spcBef>
                        <a:spcAft>
                          <a:spcPts val="0"/>
                        </a:spcAft>
                        <a:buNone/>
                      </a:pPr>
                      <a:r>
                        <a:rPr lang="en-US" sz="1400" dirty="0">
                          <a:latin typeface="Trebuchet MS" panose="020B0603020202020204" pitchFamily="34" charset="0"/>
                        </a:rPr>
                        <a:t>            </a:t>
                      </a:r>
                      <a:r>
                        <a:rPr lang="en-US" sz="1400" dirty="0" err="1">
                          <a:latin typeface="Trebuchet MS" panose="020B0603020202020204" pitchFamily="34" charset="0"/>
                        </a:rPr>
                        <a:t>Form.Admin</a:t>
                      </a:r>
                      <a:endParaRPr sz="1400" dirty="0">
                        <a:latin typeface="Trebuchet MS" panose="020B0603020202020204" pitchFamily="34" charset="0"/>
                        <a:ea typeface="Times New Roman"/>
                        <a:cs typeface="Times New Roman"/>
                        <a:sym typeface="Times New Roman"/>
                      </a:endParaRPr>
                    </a:p>
                  </a:txBody>
                  <a:tcPr marL="0" marR="0" marT="0" marB="0"/>
                </a:tc>
                <a:extLst>
                  <a:ext uri="{0D108BD9-81ED-4DB2-BD59-A6C34878D82A}">
                    <a16:rowId xmlns:a16="http://schemas.microsoft.com/office/drawing/2014/main" val="10004"/>
                  </a:ext>
                </a:extLst>
              </a:tr>
            </a:tbl>
          </a:graphicData>
        </a:graphic>
      </p:graphicFrame>
      <p:sp>
        <p:nvSpPr>
          <p:cNvPr id="375" name="Google Shape;375;p28"/>
          <p:cNvSpPr/>
          <p:nvPr/>
        </p:nvSpPr>
        <p:spPr>
          <a:xfrm>
            <a:off x="2353171" y="1721743"/>
            <a:ext cx="2151657" cy="913048"/>
          </a:xfrm>
          <a:prstGeom prst="rect">
            <a:avLst/>
          </a:prstGeom>
          <a:noFill/>
          <a:ln>
            <a:noFill/>
          </a:ln>
        </p:spPr>
        <p:txBody>
          <a:bodyPr spcFirstLastPara="1" wrap="square" lIns="50792" tIns="25389" rIns="50792" bIns="25389" anchor="ctr" anchorCtr="0">
            <a:spAutoFit/>
          </a:bodyPr>
          <a:lstStyle/>
          <a:p>
            <a:pPr algn="ctr">
              <a:buClr>
                <a:schemeClr val="dk1"/>
              </a:buClr>
              <a:buSzPts val="3200"/>
            </a:pPr>
            <a:r>
              <a:rPr lang="en-US" sz="2000" b="1" dirty="0">
                <a:solidFill>
                  <a:schemeClr val="dk1"/>
                </a:solidFill>
                <a:latin typeface="Trebuchet MS" panose="020B0603020202020204" pitchFamily="34" charset="0"/>
              </a:rPr>
              <a:t>Chapter 8</a:t>
            </a:r>
            <a:br>
              <a:rPr lang="en-US" sz="1778" b="1" dirty="0">
                <a:solidFill>
                  <a:schemeClr val="dk1"/>
                </a:solidFill>
              </a:rPr>
            </a:br>
            <a:r>
              <a:rPr lang="en-US" sz="1800" b="1" dirty="0">
                <a:solidFill>
                  <a:schemeClr val="dk1"/>
                </a:solidFill>
                <a:latin typeface="Trebuchet MS" panose="020B0603020202020204" pitchFamily="34" charset="0"/>
              </a:rPr>
              <a:t> Traceability Matrix</a:t>
            </a:r>
            <a:endParaRPr sz="1800" dirty="0">
              <a:solidFill>
                <a:schemeClr val="dk1"/>
              </a:solidFill>
              <a:latin typeface="Trebuchet MS" panose="020B0603020202020204" pitchFamily="34" charset="0"/>
            </a:endParaRPr>
          </a:p>
        </p:txBody>
      </p:sp>
      <p:sp>
        <p:nvSpPr>
          <p:cNvPr id="376" name="Google Shape;376;p28"/>
          <p:cNvSpPr/>
          <p:nvPr/>
        </p:nvSpPr>
        <p:spPr>
          <a:xfrm>
            <a:off x="134910" y="104931"/>
            <a:ext cx="6610663" cy="9578715"/>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
        <p:nvSpPr>
          <p:cNvPr id="5" name="Google Shape;96;p1">
            <a:extLst>
              <a:ext uri="{FF2B5EF4-FFF2-40B4-BE49-F238E27FC236}">
                <a16:creationId xmlns:a16="http://schemas.microsoft.com/office/drawing/2014/main" id="{1E7BDBD6-F257-4BCF-9C7C-D610DD803F70}"/>
              </a:ext>
            </a:extLst>
          </p:cNvPr>
          <p:cNvSpPr txBox="1"/>
          <p:nvPr/>
        </p:nvSpPr>
        <p:spPr>
          <a:xfrm>
            <a:off x="-1006475" y="87419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6" name="Google Shape;192;p14">
            <a:extLst>
              <a:ext uri="{FF2B5EF4-FFF2-40B4-BE49-F238E27FC236}">
                <a16:creationId xmlns:a16="http://schemas.microsoft.com/office/drawing/2014/main" id="{07A8CE27-A492-40E8-9EC1-6401AFE72657}"/>
              </a:ext>
            </a:extLst>
          </p:cNvPr>
          <p:cNvPicPr preferRelativeResize="0"/>
          <p:nvPr/>
        </p:nvPicPr>
        <p:blipFill rotWithShape="1">
          <a:blip r:embed="rId3">
            <a:alphaModFix/>
          </a:blip>
          <a:srcRect/>
          <a:stretch/>
        </p:blipFill>
        <p:spPr>
          <a:xfrm>
            <a:off x="223344" y="239842"/>
            <a:ext cx="969363" cy="79428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77C6FE-4C1D-4B8E-BC42-9EEA02466528}"/>
              </a:ext>
            </a:extLst>
          </p:cNvPr>
          <p:cNvSpPr/>
          <p:nvPr/>
        </p:nvSpPr>
        <p:spPr>
          <a:xfrm>
            <a:off x="573373" y="1951584"/>
            <a:ext cx="5711253" cy="6223499"/>
          </a:xfrm>
          <a:prstGeom prst="rect">
            <a:avLst/>
          </a:prstGeom>
        </p:spPr>
        <p:txBody>
          <a:bodyPr wrap="square">
            <a:spAutoFit/>
          </a:bodyPr>
          <a:lstStyle/>
          <a:p>
            <a:pPr>
              <a:lnSpc>
                <a:spcPct val="107000"/>
              </a:lnSpc>
              <a:spcAft>
                <a:spcPts val="800"/>
              </a:spcAft>
            </a:pPr>
            <a:r>
              <a:rPr lang="en-US" sz="1100" b="1"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Trebuchet MS" panose="020B0603020202020204" pitchFamily="34" charset="0"/>
                <a:ea typeface="Calibri" panose="020F0502020204030204" pitchFamily="34" charset="0"/>
                <a:cs typeface="Calibri" panose="020F0502020204030204" pitchFamily="34" charset="0"/>
              </a:rPr>
              <a:t>System Architecture</a:t>
            </a:r>
          </a:p>
          <a:p>
            <a:pPr>
              <a:lnSpc>
                <a:spcPct val="107000"/>
              </a:lnSpc>
              <a:spcAft>
                <a:spcPts val="800"/>
              </a:spcAf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dirty="0">
              <a:latin typeface="Trebuchet MS" panose="020B060302020202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latin typeface="Trebuchet MS" panose="020B0603020202020204" pitchFamily="34" charset="0"/>
                <a:ea typeface="Calibri" panose="020F0502020204030204" pitchFamily="34" charset="0"/>
                <a:cs typeface="Calibri" panose="020F0502020204030204" pitchFamily="34" charset="0"/>
              </a:rPr>
              <a:t>Development tools :</a:t>
            </a:r>
            <a:endParaRPr lang="en-US" sz="1800" b="1"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Subline text editor</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latin typeface="Trebuchet MS" panose="020B0603020202020204" pitchFamily="34" charset="0"/>
                <a:ea typeface="Calibri" panose="020F0502020204030204" pitchFamily="34" charset="0"/>
                <a:cs typeface="Calibri" panose="020F0502020204030204" pitchFamily="34" charset="0"/>
              </a:rPr>
              <a:t>  UI/UX tools</a:t>
            </a:r>
          </a:p>
          <a:p>
            <a:pPr marL="285750" indent="-285750">
              <a:lnSpc>
                <a:spcPct val="107000"/>
              </a:lnSpc>
              <a:spcAft>
                <a:spcPts val="800"/>
              </a:spcAft>
              <a:buFont typeface="Arial" panose="020B0604020202020204" pitchFamily="34" charset="0"/>
              <a:buChar char="•"/>
            </a:pPr>
            <a:endParaRPr lang="en-US" dirty="0">
              <a:latin typeface="Trebuchet MS" panose="020B0603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latin typeface="Trebuchet MS" panose="020B0603020202020204" pitchFamily="34" charset="0"/>
                <a:ea typeface="Calibri" panose="020F0502020204030204" pitchFamily="34" charset="0"/>
                <a:cs typeface="Calibri" panose="020F0502020204030204" pitchFamily="34" charset="0"/>
              </a:rPr>
              <a:t>System Requirement</a:t>
            </a:r>
          </a:p>
          <a:p>
            <a:pPr>
              <a:lnSpc>
                <a:spcPct val="107000"/>
              </a:lnSpc>
              <a:spcBef>
                <a:spcPts val="1200"/>
              </a:spcBef>
              <a:spcAft>
                <a:spcPts val="800"/>
              </a:spcAft>
            </a:pPr>
            <a:r>
              <a:rPr lang="en-US" sz="1600" dirty="0">
                <a:latin typeface="Trebuchet MS" panose="020B0603020202020204" pitchFamily="34" charset="0"/>
                <a:ea typeface="Calibri" panose="020F0502020204030204" pitchFamily="34" charset="0"/>
                <a:cs typeface="Calibri" panose="020F0502020204030204" pitchFamily="34" charset="0"/>
              </a:rPr>
              <a:t>-On user side</a:t>
            </a:r>
            <a:r>
              <a:rPr lang="en-US" sz="1600" b="1" dirty="0">
                <a:latin typeface="Trebuchet MS" panose="020B0603020202020204" pitchFamily="34" charset="0"/>
                <a:ea typeface="Calibri" panose="020F0502020204030204" pitchFamily="34" charset="0"/>
                <a:cs typeface="Calibri" panose="020F0502020204030204" pitchFamily="34" charset="0"/>
              </a:rPr>
              <a:t> </a:t>
            </a:r>
            <a:endParaRPr lang="en-US" sz="1600"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Operating system (any)</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Web browser</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Trebuchet MS" panose="020B0603020202020204" pitchFamily="34" charset="0"/>
                <a:ea typeface="Calibri" panose="020F0502020204030204" pitchFamily="34" charset="0"/>
                <a:cs typeface="Calibri" panose="020F0502020204030204" pitchFamily="34" charset="0"/>
              </a:rPr>
              <a:t>-On server side</a:t>
            </a:r>
            <a:endParaRPr lang="en-US" sz="1600"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Web server</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Html</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CSS</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My SQL</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800"/>
              </a:spcAft>
            </a:pPr>
            <a:endParaRPr lang="en-US" dirty="0"/>
          </a:p>
        </p:txBody>
      </p:sp>
      <p:sp>
        <p:nvSpPr>
          <p:cNvPr id="4" name="Google Shape;376;p28">
            <a:extLst>
              <a:ext uri="{FF2B5EF4-FFF2-40B4-BE49-F238E27FC236}">
                <a16:creationId xmlns:a16="http://schemas.microsoft.com/office/drawing/2014/main" id="{ED0EA8DA-3BAE-4CF6-80AB-253EE622D377}"/>
              </a:ext>
            </a:extLst>
          </p:cNvPr>
          <p:cNvSpPr/>
          <p:nvPr/>
        </p:nvSpPr>
        <p:spPr>
          <a:xfrm>
            <a:off x="134910" y="104931"/>
            <a:ext cx="6610663" cy="9578715"/>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
        <p:nvSpPr>
          <p:cNvPr id="5" name="Google Shape;96;p1">
            <a:extLst>
              <a:ext uri="{FF2B5EF4-FFF2-40B4-BE49-F238E27FC236}">
                <a16:creationId xmlns:a16="http://schemas.microsoft.com/office/drawing/2014/main" id="{BF90CF60-BBA2-4BF2-BE2D-3B072C1189DE}"/>
              </a:ext>
            </a:extLst>
          </p:cNvPr>
          <p:cNvSpPr txBox="1"/>
          <p:nvPr/>
        </p:nvSpPr>
        <p:spPr>
          <a:xfrm>
            <a:off x="-1006475" y="87419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6" name="Google Shape;192;p14">
            <a:extLst>
              <a:ext uri="{FF2B5EF4-FFF2-40B4-BE49-F238E27FC236}">
                <a16:creationId xmlns:a16="http://schemas.microsoft.com/office/drawing/2014/main" id="{3C1BA2FD-FDA3-4A85-906C-622A38A472E1}"/>
              </a:ext>
            </a:extLst>
          </p:cNvPr>
          <p:cNvPicPr preferRelativeResize="0"/>
          <p:nvPr/>
        </p:nvPicPr>
        <p:blipFill rotWithShape="1">
          <a:blip r:embed="rId2">
            <a:alphaModFix/>
          </a:blip>
          <a:srcRect/>
          <a:stretch/>
        </p:blipFill>
        <p:spPr>
          <a:xfrm>
            <a:off x="223344" y="239842"/>
            <a:ext cx="969363" cy="794289"/>
          </a:xfrm>
          <a:prstGeom prst="rect">
            <a:avLst/>
          </a:prstGeom>
          <a:noFill/>
          <a:ln>
            <a:noFill/>
          </a:ln>
        </p:spPr>
      </p:pic>
      <p:sp>
        <p:nvSpPr>
          <p:cNvPr id="7" name="Rectangle 6">
            <a:extLst>
              <a:ext uri="{FF2B5EF4-FFF2-40B4-BE49-F238E27FC236}">
                <a16:creationId xmlns:a16="http://schemas.microsoft.com/office/drawing/2014/main" id="{20529D84-D6AF-4ADE-BB1A-B013CC2C742D}"/>
              </a:ext>
            </a:extLst>
          </p:cNvPr>
          <p:cNvSpPr/>
          <p:nvPr/>
        </p:nvSpPr>
        <p:spPr>
          <a:xfrm>
            <a:off x="2758002" y="1409925"/>
            <a:ext cx="1364477" cy="400110"/>
          </a:xfrm>
          <a:prstGeom prst="rect">
            <a:avLst/>
          </a:prstGeom>
        </p:spPr>
        <p:txBody>
          <a:bodyPr wrap="none">
            <a:spAutoFit/>
          </a:bodyPr>
          <a:lstStyle/>
          <a:p>
            <a:pPr algn="ctr">
              <a:buClr>
                <a:schemeClr val="dk1"/>
              </a:buClr>
              <a:buSzPts val="3200"/>
            </a:pPr>
            <a:r>
              <a:rPr lang="en-US" sz="2000" b="1" dirty="0">
                <a:solidFill>
                  <a:schemeClr val="dk1"/>
                </a:solidFill>
                <a:latin typeface="Trebuchet MS" panose="020B0603020202020204" pitchFamily="34" charset="0"/>
              </a:rPr>
              <a:t>Chapter 9</a:t>
            </a:r>
          </a:p>
        </p:txBody>
      </p:sp>
    </p:spTree>
    <p:extLst>
      <p:ext uri="{BB962C8B-B14F-4D97-AF65-F5344CB8AC3E}">
        <p14:creationId xmlns:p14="http://schemas.microsoft.com/office/powerpoint/2010/main" val="1656582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1B96A7-9A38-4A58-9E9D-94AF46CB7969}"/>
              </a:ext>
            </a:extLst>
          </p:cNvPr>
          <p:cNvSpPr/>
          <p:nvPr/>
        </p:nvSpPr>
        <p:spPr>
          <a:xfrm>
            <a:off x="389745" y="689547"/>
            <a:ext cx="5396458" cy="5486182"/>
          </a:xfrm>
          <a:prstGeom prst="rect">
            <a:avLst/>
          </a:prstGeom>
        </p:spPr>
        <p:txBody>
          <a:bodyPr wrap="square">
            <a:spAutoFit/>
          </a:bodyPr>
          <a:lstStyle/>
          <a:p>
            <a:pPr>
              <a:lnSpc>
                <a:spcPct val="107000"/>
              </a:lnSpc>
              <a:spcBef>
                <a:spcPts val="1200"/>
              </a:spcBef>
              <a:spcAft>
                <a:spcPts val="800"/>
              </a:spcAft>
            </a:pPr>
            <a:r>
              <a:rPr lang="en-US" sz="1600" b="1" dirty="0">
                <a:latin typeface="Trebuchet MS" panose="020B0603020202020204" pitchFamily="34" charset="0"/>
                <a:ea typeface="Calibri" panose="020F0502020204030204" pitchFamily="34" charset="0"/>
                <a:cs typeface="Calibri" panose="020F0502020204030204" pitchFamily="34" charset="0"/>
              </a:rPr>
              <a:t>Hardware Requirement </a:t>
            </a:r>
          </a:p>
          <a:p>
            <a:pPr>
              <a:lnSpc>
                <a:spcPct val="107000"/>
              </a:lnSpc>
              <a:spcBef>
                <a:spcPts val="1200"/>
              </a:spcBef>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a:t>
            </a:r>
            <a:r>
              <a:rPr lang="en-US" sz="1600" dirty="0">
                <a:latin typeface="Trebuchet MS" panose="020B0603020202020204" pitchFamily="34" charset="0"/>
                <a:ea typeface="Calibri" panose="020F0502020204030204" pitchFamily="34" charset="0"/>
                <a:cs typeface="Calibri" panose="020F0502020204030204" pitchFamily="34" charset="0"/>
              </a:rPr>
              <a:t>On server side</a:t>
            </a:r>
            <a:endParaRPr lang="en-US" sz="1600"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P IV or above processor</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1 GB RAM</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120 GB HDD</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LAN or WAN</a:t>
            </a:r>
          </a:p>
          <a:p>
            <a:pPr lvl="0">
              <a:lnSpc>
                <a:spcPct val="107000"/>
              </a:lnSpc>
              <a:spcAft>
                <a:spcPts val="800"/>
              </a:spcAft>
              <a:tabLst>
                <a:tab pos="457200" algn="l"/>
              </a:tabLst>
            </a:pPr>
            <a:endParaRPr lang="en-US" dirty="0">
              <a:latin typeface="Trebuchet MS" panose="020B0603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latin typeface="Trebuchet MS" panose="020B0603020202020204" pitchFamily="34" charset="0"/>
                <a:ea typeface="Calibri" panose="020F0502020204030204" pitchFamily="34" charset="0"/>
                <a:cs typeface="Calibri" panose="020F0502020204030204" pitchFamily="34" charset="0"/>
              </a:rPr>
              <a:t>Features</a:t>
            </a:r>
          </a:p>
          <a:p>
            <a:pPr>
              <a:lnSpc>
                <a:spcPct val="107000"/>
              </a:lnSpc>
              <a:spcAft>
                <a:spcPts val="800"/>
              </a:spcAft>
            </a:pPr>
            <a:endParaRPr lang="en-US" sz="1600"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Secure</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User friendly</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Inexpensive</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Fully informative</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24/7 service provide</a:t>
            </a:r>
            <a:endParaRPr lang="en-US" dirty="0">
              <a:latin typeface="Trebuchet MS" panose="020B0603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Trebuchet MS" panose="020B0603020202020204" pitchFamily="34" charset="0"/>
                <a:ea typeface="Calibri" panose="020F0502020204030204" pitchFamily="34" charset="0"/>
                <a:cs typeface="Calibri" panose="020F0502020204030204" pitchFamily="34" charset="0"/>
              </a:rPr>
              <a:t>PPT, PDF,DOC,JPG,PNG,7zip all types of file sharing supported</a:t>
            </a:r>
            <a:endParaRPr lang="en-US" dirty="0">
              <a:latin typeface="Trebuchet MS" panose="020B0603020202020204" pitchFamily="34" charset="0"/>
            </a:endParaRPr>
          </a:p>
        </p:txBody>
      </p:sp>
      <p:sp>
        <p:nvSpPr>
          <p:cNvPr id="3" name="Google Shape;376;p28">
            <a:extLst>
              <a:ext uri="{FF2B5EF4-FFF2-40B4-BE49-F238E27FC236}">
                <a16:creationId xmlns:a16="http://schemas.microsoft.com/office/drawing/2014/main" id="{060337BD-D6D1-4BA3-87CB-3BE8081BADBF}"/>
              </a:ext>
            </a:extLst>
          </p:cNvPr>
          <p:cNvSpPr/>
          <p:nvPr/>
        </p:nvSpPr>
        <p:spPr>
          <a:xfrm>
            <a:off x="119920" y="119921"/>
            <a:ext cx="6610663" cy="9578715"/>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720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9"/>
          <p:cNvSpPr txBox="1">
            <a:spLocks noGrp="1"/>
          </p:cNvSpPr>
          <p:nvPr>
            <p:ph type="subTitle" idx="1"/>
          </p:nvPr>
        </p:nvSpPr>
        <p:spPr>
          <a:xfrm>
            <a:off x="348190" y="2472267"/>
            <a:ext cx="6161617" cy="6056025"/>
          </a:xfrm>
          <a:prstGeom prst="rect">
            <a:avLst/>
          </a:prstGeom>
          <a:noFill/>
          <a:ln>
            <a:noFill/>
          </a:ln>
        </p:spPr>
        <p:txBody>
          <a:bodyPr spcFirstLastPara="1" wrap="square" lIns="57306" tIns="28653" rIns="57306" bIns="28653" anchor="t" anchorCtr="0">
            <a:normAutofit/>
          </a:bodyPr>
          <a:lstStyle/>
          <a:p>
            <a:pPr marL="0" indent="0" algn="l">
              <a:spcBef>
                <a:spcPts val="0"/>
              </a:spcBef>
              <a:buClr>
                <a:schemeClr val="dk1"/>
              </a:buClr>
              <a:buSzPct val="100000"/>
            </a:pPr>
            <a:r>
              <a:rPr lang="en-US" sz="1900" b="1" dirty="0">
                <a:solidFill>
                  <a:schemeClr val="dk1"/>
                </a:solidFill>
                <a:latin typeface="Trebuchet MS" panose="020B0603020202020204" pitchFamily="34" charset="0"/>
                <a:ea typeface="Overlock"/>
                <a:cs typeface="Overlock"/>
                <a:sym typeface="Overlock"/>
              </a:rPr>
              <a:t>                      Motive &amp; Existing problem</a:t>
            </a:r>
            <a:br>
              <a:rPr lang="en-US" sz="1778" dirty="0">
                <a:solidFill>
                  <a:schemeClr val="dk1"/>
                </a:solidFill>
                <a:latin typeface="Overlock"/>
                <a:ea typeface="Overlock"/>
                <a:cs typeface="Overlock"/>
                <a:sym typeface="Overlock"/>
              </a:rPr>
            </a:br>
            <a:br>
              <a:rPr lang="en-US" sz="1778" dirty="0">
                <a:solidFill>
                  <a:schemeClr val="dk1"/>
                </a:solidFill>
                <a:latin typeface="Overlock"/>
                <a:ea typeface="Overlock"/>
                <a:cs typeface="Overlock"/>
                <a:sym typeface="Overlock"/>
              </a:rPr>
            </a:br>
            <a:endParaRPr lang="en-US" sz="1778" dirty="0">
              <a:solidFill>
                <a:schemeClr val="dk1"/>
              </a:solidFill>
              <a:latin typeface="Overlock"/>
              <a:ea typeface="Overlock"/>
              <a:cs typeface="Overlock"/>
              <a:sym typeface="Overlock"/>
            </a:endParaRPr>
          </a:p>
          <a:p>
            <a:pPr marL="0" indent="0" algn="l">
              <a:spcBef>
                <a:spcPts val="370"/>
              </a:spcBef>
              <a:buClr>
                <a:schemeClr val="dk1"/>
              </a:buClr>
              <a:buSzPct val="100000"/>
            </a:pPr>
            <a:r>
              <a:rPr lang="en-US" sz="1600" dirty="0">
                <a:solidFill>
                  <a:schemeClr val="dk1"/>
                </a:solidFill>
                <a:latin typeface="Trebuchet MS" panose="020B0603020202020204" pitchFamily="34" charset="0"/>
              </a:rPr>
              <a:t>Cyber user is extremely increasing ;but the utilization of cyber is less than crime of cyber. In cyber its easy to make crime for criminal because of its all about behind the scene. For that they can easily make this occurrence and victims are uncapable to tolerate that kind of extreme crime.</a:t>
            </a:r>
            <a:br>
              <a:rPr lang="en-US" sz="1600" dirty="0">
                <a:solidFill>
                  <a:schemeClr val="dk1"/>
                </a:solidFill>
                <a:latin typeface="Trebuchet MS" panose="020B0603020202020204" pitchFamily="34" charset="0"/>
              </a:rPr>
            </a:br>
            <a:r>
              <a:rPr lang="en-US" sz="1600" dirty="0">
                <a:solidFill>
                  <a:schemeClr val="dk1"/>
                </a:solidFill>
                <a:latin typeface="Trebuchet MS" panose="020B0603020202020204" pitchFamily="34" charset="0"/>
              </a:rPr>
              <a:t> </a:t>
            </a:r>
            <a:br>
              <a:rPr lang="en-US" sz="1600" dirty="0">
                <a:solidFill>
                  <a:schemeClr val="dk1"/>
                </a:solidFill>
                <a:latin typeface="Trebuchet MS" panose="020B0603020202020204" pitchFamily="34" charset="0"/>
              </a:rPr>
            </a:br>
            <a:r>
              <a:rPr lang="en-US" sz="1600" dirty="0">
                <a:solidFill>
                  <a:schemeClr val="dk1"/>
                </a:solidFill>
                <a:latin typeface="Trebuchet MS" panose="020B0603020202020204" pitchFamily="34" charset="0"/>
              </a:rPr>
              <a:t>Sometimes victims are committed suicide also. To feel importance of the situation we make the </a:t>
            </a:r>
            <a:r>
              <a:rPr lang="en-US" sz="1600" dirty="0">
                <a:solidFill>
                  <a:srgbClr val="C00000"/>
                </a:solidFill>
                <a:latin typeface="Trebuchet MS" panose="020B0603020202020204" pitchFamily="34" charset="0"/>
                <a:ea typeface="Comic Sans MS"/>
                <a:cs typeface="Comic Sans MS"/>
                <a:sym typeface="Comic Sans MS"/>
              </a:rPr>
              <a:t>Yell</a:t>
            </a:r>
            <a:r>
              <a:rPr lang="en-US" sz="1600" dirty="0">
                <a:solidFill>
                  <a:schemeClr val="dk1"/>
                </a:solidFill>
                <a:latin typeface="Trebuchet MS" panose="020B0603020202020204" pitchFamily="34" charset="0"/>
              </a:rPr>
              <a:t> that help scream against such crime. And always works as an inquiry team to prevent hacking, threating, bullying and also make awareness for cyber.</a:t>
            </a:r>
            <a:br>
              <a:rPr lang="en-US" dirty="0"/>
            </a:br>
            <a:br>
              <a:rPr lang="en-US" dirty="0"/>
            </a:br>
            <a:br>
              <a:rPr lang="en-US" dirty="0"/>
            </a:br>
            <a:endParaRPr dirty="0">
              <a:solidFill>
                <a:schemeClr val="dk1"/>
              </a:solidFill>
              <a:latin typeface="Overlock"/>
              <a:ea typeface="Overlock"/>
              <a:cs typeface="Overlock"/>
              <a:sym typeface="Overlock"/>
            </a:endParaRPr>
          </a:p>
        </p:txBody>
      </p:sp>
      <p:sp>
        <p:nvSpPr>
          <p:cNvPr id="383" name="Google Shape;383;p29"/>
          <p:cNvSpPr/>
          <p:nvPr/>
        </p:nvSpPr>
        <p:spPr>
          <a:xfrm>
            <a:off x="134911" y="179882"/>
            <a:ext cx="6565692" cy="954873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
        <p:nvSpPr>
          <p:cNvPr id="5" name="Google Shape;96;p1">
            <a:extLst>
              <a:ext uri="{FF2B5EF4-FFF2-40B4-BE49-F238E27FC236}">
                <a16:creationId xmlns:a16="http://schemas.microsoft.com/office/drawing/2014/main" id="{1129CBAB-206A-49C7-B002-7F924EF69FC9}"/>
              </a:ext>
            </a:extLst>
          </p:cNvPr>
          <p:cNvSpPr txBox="1"/>
          <p:nvPr/>
        </p:nvSpPr>
        <p:spPr>
          <a:xfrm>
            <a:off x="-1006475" y="87419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6" name="Google Shape;192;p14">
            <a:extLst>
              <a:ext uri="{FF2B5EF4-FFF2-40B4-BE49-F238E27FC236}">
                <a16:creationId xmlns:a16="http://schemas.microsoft.com/office/drawing/2014/main" id="{ACBB3688-15D2-4818-B1E0-A02AE3F09369}"/>
              </a:ext>
            </a:extLst>
          </p:cNvPr>
          <p:cNvPicPr preferRelativeResize="0"/>
          <p:nvPr/>
        </p:nvPicPr>
        <p:blipFill rotWithShape="1">
          <a:blip r:embed="rId3">
            <a:alphaModFix/>
          </a:blip>
          <a:srcRect/>
          <a:stretch/>
        </p:blipFill>
        <p:spPr>
          <a:xfrm>
            <a:off x="223344" y="239842"/>
            <a:ext cx="969363" cy="794289"/>
          </a:xfrm>
          <a:prstGeom prst="rect">
            <a:avLst/>
          </a:prstGeom>
          <a:noFill/>
          <a:ln>
            <a:noFill/>
          </a:ln>
        </p:spPr>
      </p:pic>
      <p:sp>
        <p:nvSpPr>
          <p:cNvPr id="2" name="Rectangle 1">
            <a:extLst>
              <a:ext uri="{FF2B5EF4-FFF2-40B4-BE49-F238E27FC236}">
                <a16:creationId xmlns:a16="http://schemas.microsoft.com/office/drawing/2014/main" id="{D3B04549-8358-4627-98C8-21453A5972B8}"/>
              </a:ext>
            </a:extLst>
          </p:cNvPr>
          <p:cNvSpPr/>
          <p:nvPr/>
        </p:nvSpPr>
        <p:spPr>
          <a:xfrm>
            <a:off x="2671420" y="1638656"/>
            <a:ext cx="1515159" cy="400110"/>
          </a:xfrm>
          <a:prstGeom prst="rect">
            <a:avLst/>
          </a:prstGeom>
        </p:spPr>
        <p:txBody>
          <a:bodyPr wrap="none">
            <a:spAutoFit/>
          </a:bodyPr>
          <a:lstStyle/>
          <a:p>
            <a:pPr algn="ctr">
              <a:buClr>
                <a:schemeClr val="dk1"/>
              </a:buClr>
              <a:buSzPts val="3200"/>
            </a:pPr>
            <a:r>
              <a:rPr lang="en-US" sz="2000" b="1" dirty="0">
                <a:solidFill>
                  <a:schemeClr val="dk1"/>
                </a:solidFill>
                <a:latin typeface="Trebuchet MS" panose="020B0603020202020204" pitchFamily="34" charset="0"/>
              </a:rPr>
              <a:t>Chapter 10</a:t>
            </a:r>
            <a:endParaRPr lang="en-US" b="1" dirty="0">
              <a:solidFill>
                <a:schemeClr val="dk1"/>
              </a:solidFill>
              <a:latin typeface="Trebuchet MS" panose="020B0603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59F1-A9A5-4E2B-B8B1-EC74183CD716}"/>
              </a:ext>
            </a:extLst>
          </p:cNvPr>
          <p:cNvSpPr>
            <a:spLocks noGrp="1"/>
          </p:cNvSpPr>
          <p:nvPr>
            <p:ph type="title"/>
          </p:nvPr>
        </p:nvSpPr>
        <p:spPr>
          <a:xfrm>
            <a:off x="342897" y="1450542"/>
            <a:ext cx="6172200" cy="1651000"/>
          </a:xfrm>
        </p:spPr>
        <p:txBody>
          <a:bodyPr>
            <a:normAutofit/>
          </a:bodyPr>
          <a:lstStyle/>
          <a:p>
            <a:br>
              <a:rPr lang="en-US" sz="2000" b="1" dirty="0">
                <a:latin typeface="Trebuchet MS" panose="020B0603020202020204" pitchFamily="34" charset="0"/>
                <a:ea typeface="Times New Roman" panose="02020603050405020304" pitchFamily="18" charset="0"/>
                <a:cs typeface="Segoe UI" panose="020B0502040204020203" pitchFamily="34" charset="0"/>
              </a:rPr>
            </a:br>
            <a:br>
              <a:rPr lang="en-US" sz="2000" b="1" dirty="0">
                <a:latin typeface="Trebuchet MS" panose="020B0603020202020204" pitchFamily="34" charset="0"/>
                <a:ea typeface="Times New Roman" panose="02020603050405020304" pitchFamily="18" charset="0"/>
                <a:cs typeface="Segoe UI" panose="020B0502040204020203" pitchFamily="34" charset="0"/>
              </a:rPr>
            </a:br>
            <a:r>
              <a:rPr lang="en-US" sz="1800" b="1" dirty="0">
                <a:latin typeface="Trebuchet MS" panose="020B0603020202020204" pitchFamily="34" charset="0"/>
                <a:ea typeface="Times New Roman" panose="02020603050405020304" pitchFamily="18" charset="0"/>
                <a:cs typeface="Segoe UI" panose="020B0502040204020203" pitchFamily="34" charset="0"/>
              </a:rPr>
              <a:t>Objective</a:t>
            </a:r>
            <a:r>
              <a:rPr lang="en-US" sz="2000" b="1" dirty="0">
                <a:latin typeface="Trebuchet MS" panose="020B0603020202020204" pitchFamily="34" charset="0"/>
                <a:ea typeface="Times New Roman" panose="02020603050405020304" pitchFamily="18" charset="0"/>
                <a:cs typeface="Times New Roman" panose="02020603050405020304" pitchFamily="18" charset="0"/>
              </a:rPr>
              <a:t>​</a:t>
            </a:r>
            <a:br>
              <a:rPr lang="en-US" sz="2000" b="1" dirty="0">
                <a:latin typeface="Trebuchet MS" panose="020B0603020202020204" pitchFamily="34" charset="0"/>
                <a:ea typeface="Calibri" panose="020F0502020204030204" pitchFamily="34" charset="0"/>
                <a:cs typeface="Times New Roman" panose="02020603050405020304" pitchFamily="18" charset="0"/>
              </a:rPr>
            </a:br>
            <a:endParaRPr lang="en-US" sz="2000" b="1" dirty="0">
              <a:latin typeface="Trebuchet MS" panose="020B0603020202020204" pitchFamily="34" charset="0"/>
            </a:endParaRPr>
          </a:p>
        </p:txBody>
      </p:sp>
      <p:sp>
        <p:nvSpPr>
          <p:cNvPr id="3" name="Rectangle 2">
            <a:extLst>
              <a:ext uri="{FF2B5EF4-FFF2-40B4-BE49-F238E27FC236}">
                <a16:creationId xmlns:a16="http://schemas.microsoft.com/office/drawing/2014/main" id="{824E95D3-8320-4F02-87A7-34AC60916BA6}"/>
              </a:ext>
            </a:extLst>
          </p:cNvPr>
          <p:cNvSpPr/>
          <p:nvPr/>
        </p:nvSpPr>
        <p:spPr>
          <a:xfrm>
            <a:off x="550886" y="2823639"/>
            <a:ext cx="5756223" cy="2708242"/>
          </a:xfrm>
          <a:prstGeom prst="rect">
            <a:avLst/>
          </a:prstGeom>
        </p:spPr>
        <p:txBody>
          <a:bodyPr wrap="square">
            <a:spAutoFit/>
          </a:bodyPr>
          <a:lstStyle/>
          <a:p>
            <a:pPr fontAlgn="base">
              <a:lnSpc>
                <a:spcPct val="107000"/>
              </a:lnSpc>
            </a:pPr>
            <a:r>
              <a:rPr lang="en-US" sz="1600" dirty="0">
                <a:latin typeface="Trebuchet MS" panose="020B0603020202020204" pitchFamily="34" charset="0"/>
                <a:ea typeface="Times New Roman" panose="02020603050405020304" pitchFamily="18" charset="0"/>
                <a:cs typeface="Times New Roman" panose="02020603050405020304" pitchFamily="18" charset="0"/>
              </a:rPr>
              <a:t> </a:t>
            </a:r>
            <a:endParaRPr lang="en-US" sz="1600" dirty="0">
              <a:latin typeface="Trebuchet MS" panose="020B0603020202020204" pitchFamily="34" charset="0"/>
              <a:ea typeface="Calibri" panose="020F0502020204030204" pitchFamily="34" charset="0"/>
              <a:cs typeface="Times New Roman" panose="02020603050405020304" pitchFamily="18" charset="0"/>
            </a:endParaRPr>
          </a:p>
          <a:p>
            <a:pPr fontAlgn="base">
              <a:lnSpc>
                <a:spcPct val="107000"/>
              </a:lnSpc>
            </a:pPr>
            <a:r>
              <a:rPr lang="en-US" sz="1600" dirty="0">
                <a:latin typeface="Trebuchet MS" panose="020B0603020202020204" pitchFamily="34" charset="0"/>
                <a:ea typeface="Times New Roman" panose="02020603050405020304" pitchFamily="18" charset="0"/>
                <a:cs typeface="Times New Roman" panose="02020603050405020304" pitchFamily="18" charset="0"/>
              </a:rPr>
              <a:t>​</a:t>
            </a:r>
            <a:r>
              <a:rPr lang="en-US" sz="1600" dirty="0">
                <a:latin typeface="Trebuchet MS" panose="020B0603020202020204" pitchFamily="34" charset="0"/>
                <a:ea typeface="Times New Roman" panose="02020603050405020304" pitchFamily="18" charset="0"/>
                <a:cs typeface="Calibri" panose="020F0502020204030204" pitchFamily="34" charset="0"/>
              </a:rPr>
              <a:t>Everybody needs a good mental health .As Human Being We are taking an initiative way to give peace for those mentally depressed people​​</a:t>
            </a:r>
            <a:endParaRPr lang="en-US" sz="1600" dirty="0">
              <a:latin typeface="Trebuchet MS" panose="020B0603020202020204" pitchFamily="34" charset="0"/>
              <a:ea typeface="Calibri" panose="020F0502020204030204" pitchFamily="34" charset="0"/>
              <a:cs typeface="Times New Roman" panose="02020603050405020304" pitchFamily="18" charset="0"/>
            </a:endParaRPr>
          </a:p>
          <a:p>
            <a:pPr fontAlgn="base">
              <a:lnSpc>
                <a:spcPct val="107000"/>
              </a:lnSpc>
            </a:pPr>
            <a:r>
              <a:rPr lang="en-US" sz="1600" dirty="0">
                <a:latin typeface="Trebuchet MS" panose="020B0603020202020204" pitchFamily="34" charset="0"/>
                <a:ea typeface="Times New Roman" panose="02020603050405020304" pitchFamily="18" charset="0"/>
                <a:cs typeface="Calibri" panose="020F0502020204030204" pitchFamily="34" charset="0"/>
              </a:rPr>
              <a:t>-It will give a platform to complain about their issues  ​​</a:t>
            </a:r>
            <a:br>
              <a:rPr lang="en-US" sz="1600" dirty="0">
                <a:latin typeface="Trebuchet MS" panose="020B0603020202020204" pitchFamily="34" charset="0"/>
                <a:ea typeface="Times New Roman" panose="02020603050405020304" pitchFamily="18" charset="0"/>
                <a:cs typeface="Calibri" panose="020F0502020204030204" pitchFamily="34" charset="0"/>
              </a:rPr>
            </a:br>
            <a:r>
              <a:rPr lang="en-US" sz="1600" dirty="0">
                <a:latin typeface="Trebuchet MS" panose="020B0603020202020204" pitchFamily="34" charset="0"/>
                <a:ea typeface="Times New Roman" panose="02020603050405020304" pitchFamily="18" charset="0"/>
                <a:cs typeface="Calibri" panose="020F0502020204030204" pitchFamily="34" charset="0"/>
              </a:rPr>
              <a:t>-Make public awareness for Cyber-bully by blogging ,vlogging or any kind of content. ​​</a:t>
            </a:r>
            <a:br>
              <a:rPr lang="en-US" sz="1600" dirty="0">
                <a:latin typeface="Trebuchet MS" panose="020B0603020202020204" pitchFamily="34" charset="0"/>
                <a:ea typeface="Times New Roman" panose="02020603050405020304" pitchFamily="18" charset="0"/>
                <a:cs typeface="Calibri" panose="020F0502020204030204" pitchFamily="34" charset="0"/>
              </a:rPr>
            </a:br>
            <a:r>
              <a:rPr lang="en-US" sz="1600" dirty="0">
                <a:latin typeface="Trebuchet MS" panose="020B0603020202020204" pitchFamily="34" charset="0"/>
                <a:ea typeface="Times New Roman" panose="02020603050405020304" pitchFamily="18" charset="0"/>
                <a:cs typeface="Calibri" panose="020F0502020204030204" pitchFamily="34" charset="0"/>
              </a:rPr>
              <a:t>-Seminar or workshop plan for victim                   ​​</a:t>
            </a:r>
            <a:endParaRPr lang="en-US" sz="1600" dirty="0">
              <a:latin typeface="Trebuchet MS" panose="020B0603020202020204" pitchFamily="34" charset="0"/>
              <a:ea typeface="Calibri" panose="020F0502020204030204" pitchFamily="34" charset="0"/>
              <a:cs typeface="Times New Roman" panose="02020603050405020304" pitchFamily="18" charset="0"/>
            </a:endParaRPr>
          </a:p>
          <a:p>
            <a:pPr fontAlgn="base">
              <a:lnSpc>
                <a:spcPct val="107000"/>
              </a:lnSpc>
            </a:pPr>
            <a:r>
              <a:rPr lang="en-US" sz="1600" dirty="0">
                <a:latin typeface="Trebuchet MS" panose="020B0603020202020204" pitchFamily="34" charset="0"/>
                <a:ea typeface="Times New Roman" panose="02020603050405020304" pitchFamily="18" charset="0"/>
                <a:cs typeface="Calibri" panose="020F0502020204030204" pitchFamily="34" charset="0"/>
              </a:rPr>
              <a:t>By regarding these we can ensure the victims problem and making a good cyber world</a:t>
            </a:r>
            <a:r>
              <a:rPr lang="en-US" sz="1600" dirty="0">
                <a:latin typeface="Trebuchet MS" panose="020B0603020202020204" pitchFamily="34" charset="0"/>
                <a:ea typeface="Times New Roman" panose="02020603050405020304" pitchFamily="18" charset="0"/>
                <a:cs typeface="Times New Roman" panose="02020603050405020304" pitchFamily="18" charset="0"/>
              </a:rPr>
              <a:t>​​.</a:t>
            </a:r>
            <a:endParaRPr lang="en-US"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4" name="Google Shape;96;p1">
            <a:extLst>
              <a:ext uri="{FF2B5EF4-FFF2-40B4-BE49-F238E27FC236}">
                <a16:creationId xmlns:a16="http://schemas.microsoft.com/office/drawing/2014/main" id="{8A6623DC-508E-42C5-AD5A-1614F219AA61}"/>
              </a:ext>
            </a:extLst>
          </p:cNvPr>
          <p:cNvSpPr txBox="1"/>
          <p:nvPr/>
        </p:nvSpPr>
        <p:spPr>
          <a:xfrm>
            <a:off x="-976495" y="93415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5" name="Google Shape;192;p14">
            <a:extLst>
              <a:ext uri="{FF2B5EF4-FFF2-40B4-BE49-F238E27FC236}">
                <a16:creationId xmlns:a16="http://schemas.microsoft.com/office/drawing/2014/main" id="{9EEFEC2D-FA3B-48F2-A452-735D5D837F91}"/>
              </a:ext>
            </a:extLst>
          </p:cNvPr>
          <p:cNvPicPr preferRelativeResize="0"/>
          <p:nvPr/>
        </p:nvPicPr>
        <p:blipFill rotWithShape="1">
          <a:blip r:embed="rId2">
            <a:alphaModFix/>
          </a:blip>
          <a:srcRect/>
          <a:stretch/>
        </p:blipFill>
        <p:spPr>
          <a:xfrm>
            <a:off x="253324" y="299802"/>
            <a:ext cx="969363" cy="794289"/>
          </a:xfrm>
          <a:prstGeom prst="rect">
            <a:avLst/>
          </a:prstGeom>
          <a:noFill/>
          <a:ln>
            <a:noFill/>
          </a:ln>
        </p:spPr>
      </p:pic>
      <p:sp>
        <p:nvSpPr>
          <p:cNvPr id="6" name="Rectangle 5">
            <a:extLst>
              <a:ext uri="{FF2B5EF4-FFF2-40B4-BE49-F238E27FC236}">
                <a16:creationId xmlns:a16="http://schemas.microsoft.com/office/drawing/2014/main" id="{62C679DE-9734-4E4B-BD5A-F361829E5A28}"/>
              </a:ext>
            </a:extLst>
          </p:cNvPr>
          <p:cNvSpPr/>
          <p:nvPr/>
        </p:nvSpPr>
        <p:spPr>
          <a:xfrm>
            <a:off x="2671418" y="1675877"/>
            <a:ext cx="1515159" cy="400110"/>
          </a:xfrm>
          <a:prstGeom prst="rect">
            <a:avLst/>
          </a:prstGeom>
        </p:spPr>
        <p:txBody>
          <a:bodyPr wrap="none">
            <a:spAutoFit/>
          </a:bodyPr>
          <a:lstStyle/>
          <a:p>
            <a:pPr algn="ctr">
              <a:buClr>
                <a:schemeClr val="dk1"/>
              </a:buClr>
              <a:buSzPts val="3200"/>
            </a:pPr>
            <a:r>
              <a:rPr lang="en-US" sz="2000" b="1" dirty="0">
                <a:solidFill>
                  <a:schemeClr val="dk1"/>
                </a:solidFill>
                <a:latin typeface="Trebuchet MS" panose="020B0603020202020204" pitchFamily="34" charset="0"/>
              </a:rPr>
              <a:t>Chapter 11</a:t>
            </a:r>
          </a:p>
        </p:txBody>
      </p:sp>
    </p:spTree>
    <p:extLst>
      <p:ext uri="{BB962C8B-B14F-4D97-AF65-F5344CB8AC3E}">
        <p14:creationId xmlns:p14="http://schemas.microsoft.com/office/powerpoint/2010/main" val="987502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1D596-4B52-4FF6-BED3-65EE138F1854}"/>
              </a:ext>
            </a:extLst>
          </p:cNvPr>
          <p:cNvSpPr/>
          <p:nvPr/>
        </p:nvSpPr>
        <p:spPr>
          <a:xfrm>
            <a:off x="899410" y="3649634"/>
            <a:ext cx="4184130" cy="1783693"/>
          </a:xfrm>
          <a:prstGeom prst="rect">
            <a:avLst/>
          </a:prstGeom>
        </p:spPr>
        <p:txBody>
          <a:bodyPr wrap="square">
            <a:spAutoFit/>
          </a:bodyPr>
          <a:lstStyle/>
          <a:p>
            <a:pPr>
              <a:lnSpc>
                <a:spcPct val="107000"/>
              </a:lnSpc>
              <a:spcAft>
                <a:spcPts val="800"/>
              </a:spcAft>
            </a:pPr>
            <a:br>
              <a:rPr lang="en-US" sz="1600" b="1" u="sng" dirty="0">
                <a:latin typeface="Comic Sans MS" panose="030F0702030302020204" pitchFamily="66" charset="0"/>
                <a:ea typeface="Calibri" panose="020F0502020204030204" pitchFamily="34" charset="0"/>
                <a:cs typeface="Calibri" panose="020F0502020204030204" pitchFamily="34" charset="0"/>
              </a:rPr>
            </a:br>
            <a:br>
              <a:rPr lang="en-US" sz="1600" b="1" u="sng" dirty="0">
                <a:latin typeface="Comic Sans MS" panose="030F0702030302020204" pitchFamily="66" charset="0"/>
                <a:ea typeface="Calibri" panose="020F0502020204030204" pitchFamily="34" charset="0"/>
                <a:cs typeface="Calibri" panose="020F0502020204030204" pitchFamily="34" charset="0"/>
              </a:rPr>
            </a:br>
            <a:r>
              <a:rPr lang="en-US" sz="1800" dirty="0">
                <a:latin typeface="Trebuchet MS" panose="020B0603020202020204" pitchFamily="34" charset="0"/>
                <a:ea typeface="Calibri" panose="020F0502020204030204" pitchFamily="34" charset="0"/>
                <a:cs typeface="Calibri" panose="020F0502020204030204" pitchFamily="34" charset="0"/>
              </a:rPr>
              <a:t>Live chat</a:t>
            </a:r>
            <a:br>
              <a:rPr lang="en-US" sz="1800" dirty="0">
                <a:latin typeface="Trebuchet MS" panose="020B0603020202020204" pitchFamily="34" charset="0"/>
                <a:ea typeface="Calibri" panose="020F0502020204030204" pitchFamily="34" charset="0"/>
                <a:cs typeface="Calibri" panose="020F0502020204030204" pitchFamily="34" charset="0"/>
              </a:rPr>
            </a:br>
            <a:r>
              <a:rPr lang="en-US" sz="1800" dirty="0">
                <a:latin typeface="Trebuchet MS" panose="020B0603020202020204" pitchFamily="34" charset="0"/>
                <a:ea typeface="Calibri" panose="020F0502020204030204" pitchFamily="34" charset="0"/>
                <a:cs typeface="Calibri" panose="020F0502020204030204" pitchFamily="34" charset="0"/>
              </a:rPr>
              <a:t>Like, Dislike</a:t>
            </a:r>
            <a:br>
              <a:rPr lang="en-US" sz="1800" dirty="0">
                <a:latin typeface="Trebuchet MS" panose="020B0603020202020204" pitchFamily="34" charset="0"/>
                <a:ea typeface="Calibri" panose="020F0502020204030204" pitchFamily="34" charset="0"/>
                <a:cs typeface="Calibri" panose="020F0502020204030204" pitchFamily="34" charset="0"/>
              </a:rPr>
            </a:br>
            <a:r>
              <a:rPr lang="en-US" sz="1800" dirty="0">
                <a:latin typeface="Trebuchet MS" panose="020B0603020202020204" pitchFamily="34" charset="0"/>
                <a:ea typeface="Calibri" panose="020F0502020204030204" pitchFamily="34" charset="0"/>
                <a:cs typeface="Calibri" panose="020F0502020204030204" pitchFamily="34" charset="0"/>
              </a:rPr>
              <a:t>Account setting</a:t>
            </a:r>
            <a:br>
              <a:rPr lang="en-US" sz="1800" dirty="0">
                <a:latin typeface="Trebuchet MS" panose="020B0603020202020204" pitchFamily="34" charset="0"/>
                <a:ea typeface="Calibri" panose="020F0502020204030204" pitchFamily="34" charset="0"/>
                <a:cs typeface="Calibri" panose="020F0502020204030204" pitchFamily="34" charset="0"/>
              </a:rPr>
            </a:br>
            <a:r>
              <a:rPr lang="en-US" sz="1800" dirty="0">
                <a:latin typeface="Trebuchet MS" panose="020B0603020202020204" pitchFamily="34" charset="0"/>
                <a:ea typeface="Calibri" panose="020F0502020204030204" pitchFamily="34" charset="0"/>
                <a:cs typeface="Calibri" panose="020F0502020204030204" pitchFamily="34" charset="0"/>
              </a:rPr>
              <a:t>Improve security</a:t>
            </a:r>
            <a:endParaRPr lang="en-US" sz="1800"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54A6181-D01B-4FF8-8048-D49F691DE510}"/>
              </a:ext>
            </a:extLst>
          </p:cNvPr>
          <p:cNvSpPr txBox="1"/>
          <p:nvPr/>
        </p:nvSpPr>
        <p:spPr>
          <a:xfrm>
            <a:off x="2690919" y="2289728"/>
            <a:ext cx="2818151" cy="369332"/>
          </a:xfrm>
          <a:prstGeom prst="rect">
            <a:avLst/>
          </a:prstGeom>
          <a:noFill/>
        </p:spPr>
        <p:txBody>
          <a:bodyPr wrap="square" rtlCol="0">
            <a:spAutoFit/>
          </a:bodyPr>
          <a:lstStyle/>
          <a:p>
            <a:r>
              <a:rPr lang="en-US" sz="1800" b="1" dirty="0">
                <a:latin typeface="Trebuchet MS" panose="020B0603020202020204" pitchFamily="34" charset="0"/>
                <a:ea typeface="Calibri" panose="020F0502020204030204" pitchFamily="34" charset="0"/>
                <a:cs typeface="Calibri" panose="020F0502020204030204" pitchFamily="34" charset="0"/>
              </a:rPr>
              <a:t>Future Scope</a:t>
            </a:r>
            <a:endParaRPr lang="en-US" sz="1800" dirty="0"/>
          </a:p>
        </p:txBody>
      </p:sp>
      <p:sp>
        <p:nvSpPr>
          <p:cNvPr id="4" name="Google Shape;383;p29">
            <a:extLst>
              <a:ext uri="{FF2B5EF4-FFF2-40B4-BE49-F238E27FC236}">
                <a16:creationId xmlns:a16="http://schemas.microsoft.com/office/drawing/2014/main" id="{FF01E855-BA92-4071-BC0E-0C254E496A80}"/>
              </a:ext>
            </a:extLst>
          </p:cNvPr>
          <p:cNvSpPr/>
          <p:nvPr/>
        </p:nvSpPr>
        <p:spPr>
          <a:xfrm>
            <a:off x="134911" y="179882"/>
            <a:ext cx="6565692" cy="9548734"/>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
        <p:nvSpPr>
          <p:cNvPr id="5" name="Google Shape;96;p1">
            <a:extLst>
              <a:ext uri="{FF2B5EF4-FFF2-40B4-BE49-F238E27FC236}">
                <a16:creationId xmlns:a16="http://schemas.microsoft.com/office/drawing/2014/main" id="{21D6BC09-4CB3-4EE0-B492-D250AEC997B0}"/>
              </a:ext>
            </a:extLst>
          </p:cNvPr>
          <p:cNvSpPr txBox="1"/>
          <p:nvPr/>
        </p:nvSpPr>
        <p:spPr>
          <a:xfrm>
            <a:off x="-1006475" y="87419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6" name="Google Shape;192;p14">
            <a:extLst>
              <a:ext uri="{FF2B5EF4-FFF2-40B4-BE49-F238E27FC236}">
                <a16:creationId xmlns:a16="http://schemas.microsoft.com/office/drawing/2014/main" id="{6DF71F25-B715-425D-97B0-15037C88F452}"/>
              </a:ext>
            </a:extLst>
          </p:cNvPr>
          <p:cNvPicPr preferRelativeResize="0"/>
          <p:nvPr/>
        </p:nvPicPr>
        <p:blipFill rotWithShape="1">
          <a:blip r:embed="rId2">
            <a:alphaModFix/>
          </a:blip>
          <a:srcRect/>
          <a:stretch/>
        </p:blipFill>
        <p:spPr>
          <a:xfrm>
            <a:off x="223344" y="239842"/>
            <a:ext cx="969363" cy="794289"/>
          </a:xfrm>
          <a:prstGeom prst="rect">
            <a:avLst/>
          </a:prstGeom>
          <a:noFill/>
          <a:ln>
            <a:noFill/>
          </a:ln>
        </p:spPr>
      </p:pic>
      <p:sp>
        <p:nvSpPr>
          <p:cNvPr id="7" name="Rectangle 6">
            <a:extLst>
              <a:ext uri="{FF2B5EF4-FFF2-40B4-BE49-F238E27FC236}">
                <a16:creationId xmlns:a16="http://schemas.microsoft.com/office/drawing/2014/main" id="{5FD3CA88-ABF8-4A2C-80D1-9F8706D52A7D}"/>
              </a:ext>
            </a:extLst>
          </p:cNvPr>
          <p:cNvSpPr/>
          <p:nvPr/>
        </p:nvSpPr>
        <p:spPr>
          <a:xfrm>
            <a:off x="2660177" y="1668485"/>
            <a:ext cx="1515159" cy="400110"/>
          </a:xfrm>
          <a:prstGeom prst="rect">
            <a:avLst/>
          </a:prstGeom>
        </p:spPr>
        <p:txBody>
          <a:bodyPr wrap="none">
            <a:spAutoFit/>
          </a:bodyPr>
          <a:lstStyle/>
          <a:p>
            <a:pPr algn="ctr">
              <a:buClr>
                <a:schemeClr val="dk1"/>
              </a:buClr>
              <a:buSzPts val="3200"/>
            </a:pPr>
            <a:r>
              <a:rPr lang="en-US" sz="2000" b="1" dirty="0">
                <a:solidFill>
                  <a:schemeClr val="dk1"/>
                </a:solidFill>
                <a:latin typeface="Trebuchet MS" panose="020B0603020202020204" pitchFamily="34" charset="0"/>
              </a:rPr>
              <a:t>Chapter 12</a:t>
            </a:r>
          </a:p>
        </p:txBody>
      </p:sp>
    </p:spTree>
    <p:extLst>
      <p:ext uri="{BB962C8B-B14F-4D97-AF65-F5344CB8AC3E}">
        <p14:creationId xmlns:p14="http://schemas.microsoft.com/office/powerpoint/2010/main" val="2622701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0"/>
          <p:cNvSpPr txBox="1">
            <a:spLocks noGrp="1"/>
          </p:cNvSpPr>
          <p:nvPr>
            <p:ph type="title"/>
          </p:nvPr>
        </p:nvSpPr>
        <p:spPr>
          <a:xfrm>
            <a:off x="381000" y="4095155"/>
            <a:ext cx="6172200" cy="1546358"/>
          </a:xfrm>
          <a:prstGeom prst="rect">
            <a:avLst/>
          </a:prstGeom>
          <a:noFill/>
          <a:ln>
            <a:noFill/>
          </a:ln>
        </p:spPr>
        <p:txBody>
          <a:bodyPr spcFirstLastPara="1" wrap="square" lIns="0" tIns="7403" rIns="0" bIns="0" anchor="ctr" anchorCtr="0">
            <a:spAutoFit/>
          </a:bodyPr>
          <a:lstStyle/>
          <a:p>
            <a:pPr marL="7762">
              <a:buClr>
                <a:srgbClr val="C00000"/>
              </a:buClr>
              <a:buSzPts val="5000"/>
            </a:pPr>
            <a:r>
              <a:rPr lang="en-US" dirty="0">
                <a:solidFill>
                  <a:srgbClr val="C00000"/>
                </a:solidFill>
                <a:latin typeface="Comic Sans MS"/>
                <a:ea typeface="Comic Sans MS"/>
                <a:cs typeface="Comic Sans MS"/>
                <a:sym typeface="Comic Sans MS"/>
              </a:rPr>
              <a:t>Yell </a:t>
            </a:r>
            <a:r>
              <a:rPr lang="en-US" dirty="0">
                <a:latin typeface="Trebuchet MS" panose="020B0603020202020204" pitchFamily="34" charset="0"/>
              </a:rPr>
              <a:t>is waiting for help!</a:t>
            </a:r>
            <a:endParaRPr dirty="0">
              <a:latin typeface="Trebuchet MS" panose="020B0603020202020204" pitchFamily="34" charset="0"/>
            </a:endParaRPr>
          </a:p>
        </p:txBody>
      </p:sp>
      <p:sp>
        <p:nvSpPr>
          <p:cNvPr id="389" name="Google Shape;389;p30"/>
          <p:cNvSpPr/>
          <p:nvPr/>
        </p:nvSpPr>
        <p:spPr>
          <a:xfrm>
            <a:off x="164892" y="239842"/>
            <a:ext cx="6535712" cy="9488773"/>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ctrTitle"/>
          </p:nvPr>
        </p:nvSpPr>
        <p:spPr>
          <a:xfrm>
            <a:off x="514350" y="1578643"/>
            <a:ext cx="5829300" cy="980017"/>
          </a:xfrm>
          <a:prstGeom prst="rect">
            <a:avLst/>
          </a:prstGeom>
          <a:noFill/>
          <a:ln>
            <a:noFill/>
          </a:ln>
        </p:spPr>
        <p:txBody>
          <a:bodyPr spcFirstLastPara="1" wrap="square" lIns="57306" tIns="28653" rIns="57306" bIns="28653" anchor="ctr" anchorCtr="0">
            <a:normAutofit fontScale="90000"/>
          </a:bodyPr>
          <a:lstStyle/>
          <a:p>
            <a:pPr>
              <a:buSzPts val="5000"/>
            </a:pPr>
            <a:r>
              <a:rPr lang="en-US" sz="2200" b="1" dirty="0">
                <a:latin typeface="Trebuchet MS" panose="020B0603020202020204" pitchFamily="34" charset="0"/>
                <a:ea typeface="Arial"/>
                <a:cs typeface="Arial"/>
                <a:sym typeface="Arial"/>
              </a:rPr>
              <a:t>Chapter 2</a:t>
            </a:r>
            <a:br>
              <a:rPr lang="en-US" b="1" dirty="0">
                <a:latin typeface="Arial"/>
                <a:ea typeface="Arial"/>
                <a:cs typeface="Arial"/>
                <a:sym typeface="Arial"/>
              </a:rPr>
            </a:br>
            <a:endParaRPr dirty="0"/>
          </a:p>
        </p:txBody>
      </p:sp>
      <p:sp>
        <p:nvSpPr>
          <p:cNvPr id="114" name="Google Shape;114;p4"/>
          <p:cNvSpPr txBox="1">
            <a:spLocks noGrp="1"/>
          </p:cNvSpPr>
          <p:nvPr>
            <p:ph type="subTitle" idx="1"/>
          </p:nvPr>
        </p:nvSpPr>
        <p:spPr>
          <a:xfrm>
            <a:off x="1039944" y="1974460"/>
            <a:ext cx="4800600" cy="1168400"/>
          </a:xfrm>
          <a:prstGeom prst="rect">
            <a:avLst/>
          </a:prstGeom>
          <a:noFill/>
          <a:ln>
            <a:noFill/>
          </a:ln>
        </p:spPr>
        <p:txBody>
          <a:bodyPr spcFirstLastPara="1" wrap="square" lIns="57306" tIns="28653" rIns="57306" bIns="28653" anchor="t" anchorCtr="0">
            <a:normAutofit fontScale="92500" lnSpcReduction="20000"/>
          </a:bodyPr>
          <a:lstStyle/>
          <a:p>
            <a:pPr marL="0" indent="0">
              <a:spcBef>
                <a:spcPts val="0"/>
              </a:spcBef>
              <a:buClr>
                <a:schemeClr val="dk1"/>
              </a:buClr>
              <a:buSzPts val="4000"/>
            </a:pPr>
            <a:r>
              <a:rPr lang="en-US" sz="1900" b="1" dirty="0">
                <a:solidFill>
                  <a:schemeClr val="dk1"/>
                </a:solidFill>
                <a:latin typeface="Trebuchet MS" panose="020B0603020202020204" pitchFamily="34" charset="0"/>
              </a:rPr>
              <a:t>User Profile</a:t>
            </a:r>
            <a:br>
              <a:rPr lang="en-US" dirty="0">
                <a:solidFill>
                  <a:schemeClr val="dk1"/>
                </a:solidFill>
              </a:rPr>
            </a:br>
            <a:br>
              <a:rPr lang="en-US" dirty="0">
                <a:solidFill>
                  <a:schemeClr val="dk1"/>
                </a:solidFill>
              </a:rPr>
            </a:br>
            <a:endParaRPr dirty="0">
              <a:solidFill>
                <a:schemeClr val="dk1"/>
              </a:solidFill>
            </a:endParaRPr>
          </a:p>
        </p:txBody>
      </p:sp>
      <p:sp>
        <p:nvSpPr>
          <p:cNvPr id="115" name="Google Shape;115;p4"/>
          <p:cNvSpPr txBox="1"/>
          <p:nvPr/>
        </p:nvSpPr>
        <p:spPr>
          <a:xfrm>
            <a:off x="514350" y="3814010"/>
            <a:ext cx="5721558" cy="933503"/>
          </a:xfrm>
          <a:prstGeom prst="rect">
            <a:avLst/>
          </a:prstGeom>
          <a:noFill/>
          <a:ln>
            <a:noFill/>
          </a:ln>
        </p:spPr>
        <p:txBody>
          <a:bodyPr spcFirstLastPara="1" wrap="square" lIns="50792" tIns="25389" rIns="50792" bIns="25389" anchor="t" anchorCtr="0">
            <a:spAutoFit/>
          </a:bodyPr>
          <a:lstStyle/>
          <a:p>
            <a:r>
              <a:rPr lang="en-US" sz="1600" b="1" u="sng" dirty="0">
                <a:solidFill>
                  <a:schemeClr val="dk1"/>
                </a:solidFill>
                <a:latin typeface="Trebuchet MS"/>
                <a:ea typeface="Trebuchet MS"/>
                <a:cs typeface="Trebuchet MS"/>
                <a:sym typeface="Trebuchet MS"/>
              </a:rPr>
              <a:t>Definition:</a:t>
            </a:r>
          </a:p>
          <a:p>
            <a:br>
              <a:rPr lang="en-US" sz="1333" dirty="0">
                <a:solidFill>
                  <a:schemeClr val="dk1"/>
                </a:solidFill>
                <a:latin typeface="Trebuchet MS"/>
                <a:ea typeface="Trebuchet MS"/>
                <a:cs typeface="Trebuchet MS"/>
                <a:sym typeface="Trebuchet MS"/>
              </a:rPr>
            </a:br>
            <a:r>
              <a:rPr lang="en-US" dirty="0">
                <a:solidFill>
                  <a:schemeClr val="dk1"/>
                </a:solidFill>
                <a:latin typeface="Trebuchet MS"/>
                <a:ea typeface="Trebuchet MS"/>
                <a:cs typeface="Trebuchet MS"/>
                <a:sym typeface="Trebuchet MS"/>
              </a:rPr>
              <a:t>A user profile is a visual display of personal data associated with a specific user, or a customized desktop environment. </a:t>
            </a:r>
            <a:endParaRPr dirty="0"/>
          </a:p>
        </p:txBody>
      </p:sp>
      <p:sp>
        <p:nvSpPr>
          <p:cNvPr id="7" name="Google Shape;130;p6">
            <a:extLst>
              <a:ext uri="{FF2B5EF4-FFF2-40B4-BE49-F238E27FC236}">
                <a16:creationId xmlns:a16="http://schemas.microsoft.com/office/drawing/2014/main" id="{7AECF8F9-17D8-4053-9814-2A46F0B97CFD}"/>
              </a:ext>
            </a:extLst>
          </p:cNvPr>
          <p:cNvSpPr/>
          <p:nvPr/>
        </p:nvSpPr>
        <p:spPr>
          <a:xfrm>
            <a:off x="149903" y="134911"/>
            <a:ext cx="6580682" cy="9638676"/>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
        <p:nvSpPr>
          <p:cNvPr id="8" name="Google Shape;96;p1">
            <a:extLst>
              <a:ext uri="{FF2B5EF4-FFF2-40B4-BE49-F238E27FC236}">
                <a16:creationId xmlns:a16="http://schemas.microsoft.com/office/drawing/2014/main" id="{F5991EB8-1937-4057-9996-92C4FB7A305E}"/>
              </a:ext>
            </a:extLst>
          </p:cNvPr>
          <p:cNvSpPr txBox="1"/>
          <p:nvPr/>
        </p:nvSpPr>
        <p:spPr>
          <a:xfrm>
            <a:off x="-1006475" y="87419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9" name="Google Shape;192;p14">
            <a:extLst>
              <a:ext uri="{FF2B5EF4-FFF2-40B4-BE49-F238E27FC236}">
                <a16:creationId xmlns:a16="http://schemas.microsoft.com/office/drawing/2014/main" id="{19330A0B-46B8-48A9-B70C-F8720AE3FF16}"/>
              </a:ext>
            </a:extLst>
          </p:cNvPr>
          <p:cNvPicPr preferRelativeResize="0"/>
          <p:nvPr/>
        </p:nvPicPr>
        <p:blipFill rotWithShape="1">
          <a:blip r:embed="rId3">
            <a:alphaModFix/>
          </a:blip>
          <a:srcRect/>
          <a:stretch/>
        </p:blipFill>
        <p:spPr>
          <a:xfrm>
            <a:off x="223344" y="239842"/>
            <a:ext cx="969363" cy="7942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aphicFrame>
        <p:nvGraphicFramePr>
          <p:cNvPr id="128" name="Google Shape;128;p6"/>
          <p:cNvGraphicFramePr/>
          <p:nvPr>
            <p:extLst>
              <p:ext uri="{D42A27DB-BD31-4B8C-83A1-F6EECF244321}">
                <p14:modId xmlns:p14="http://schemas.microsoft.com/office/powerpoint/2010/main" val="4274950616"/>
              </p:ext>
            </p:extLst>
          </p:nvPr>
        </p:nvGraphicFramePr>
        <p:xfrm>
          <a:off x="529339" y="5786794"/>
          <a:ext cx="5032010" cy="3713893"/>
        </p:xfrm>
        <a:graphic>
          <a:graphicData uri="http://schemas.openxmlformats.org/drawingml/2006/table">
            <a:tbl>
              <a:tblPr firstRow="1" firstCol="1" lastRow="1" lastCol="1" bandRow="1" bandCol="1">
                <a:tableStyleId>{3D57A23D-7E3D-4363-8C68-198F44DA06D3}</a:tableStyleId>
              </a:tblPr>
              <a:tblGrid>
                <a:gridCol w="1743049">
                  <a:extLst>
                    <a:ext uri="{9D8B030D-6E8A-4147-A177-3AD203B41FA5}">
                      <a16:colId xmlns:a16="http://schemas.microsoft.com/office/drawing/2014/main" val="20000"/>
                    </a:ext>
                  </a:extLst>
                </a:gridCol>
                <a:gridCol w="1743049">
                  <a:extLst>
                    <a:ext uri="{9D8B030D-6E8A-4147-A177-3AD203B41FA5}">
                      <a16:colId xmlns:a16="http://schemas.microsoft.com/office/drawing/2014/main" val="20001"/>
                    </a:ext>
                  </a:extLst>
                </a:gridCol>
                <a:gridCol w="1545912">
                  <a:extLst>
                    <a:ext uri="{9D8B030D-6E8A-4147-A177-3AD203B41FA5}">
                      <a16:colId xmlns:a16="http://schemas.microsoft.com/office/drawing/2014/main" val="20002"/>
                    </a:ext>
                  </a:extLst>
                </a:gridCol>
              </a:tblGrid>
              <a:tr h="269596">
                <a:tc>
                  <a:txBody>
                    <a:bodyPr/>
                    <a:lstStyle/>
                    <a:p>
                      <a:pPr marL="67945" marR="0" lvl="0" indent="0" algn="l" rtl="0">
                        <a:lnSpc>
                          <a:spcPct val="200000"/>
                        </a:lnSpc>
                        <a:spcBef>
                          <a:spcPts val="0"/>
                        </a:spcBef>
                        <a:spcAft>
                          <a:spcPts val="0"/>
                        </a:spcAft>
                        <a:buNone/>
                      </a:pPr>
                      <a:r>
                        <a:rPr lang="en-US" sz="1000" u="none" strike="noStrike" cap="none" dirty="0"/>
                        <a:t>User Class: Manager</a:t>
                      </a:r>
                      <a:endParaRPr sz="1000" u="none" strike="noStrike" cap="none" dirty="0">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t>Characteristics</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dirty="0"/>
                        <a:t>Requirement Implied</a:t>
                      </a:r>
                      <a:endParaRPr sz="10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269596">
                <a:tc>
                  <a:txBody>
                    <a:bodyPr/>
                    <a:lstStyle/>
                    <a:p>
                      <a:pPr marL="67945" marR="0" lvl="0" indent="0" algn="l" rtl="0">
                        <a:lnSpc>
                          <a:spcPct val="200000"/>
                        </a:lnSpc>
                        <a:spcBef>
                          <a:spcPts val="0"/>
                        </a:spcBef>
                        <a:spcAft>
                          <a:spcPts val="0"/>
                        </a:spcAft>
                        <a:buNone/>
                      </a:pPr>
                      <a:r>
                        <a:rPr lang="en-US" sz="1000" u="none" strike="noStrike" cap="none" dirty="0"/>
                        <a:t>User type</a:t>
                      </a:r>
                      <a:endParaRPr sz="10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200000"/>
                        </a:lnSpc>
                        <a:spcBef>
                          <a:spcPts val="0"/>
                        </a:spcBef>
                        <a:spcAft>
                          <a:spcPts val="0"/>
                        </a:spcAft>
                        <a:buNone/>
                      </a:pPr>
                      <a:r>
                        <a:rPr lang="en-US" sz="1000" u="none" strike="noStrike" cap="none"/>
                        <a:t>Victim</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t>Input</a:t>
                      </a:r>
                      <a:endParaRPr sz="10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269596">
                <a:tc>
                  <a:txBody>
                    <a:bodyPr/>
                    <a:lstStyle/>
                    <a:p>
                      <a:pPr marL="67945" marR="0" lvl="0" indent="0" algn="l" rtl="0">
                        <a:lnSpc>
                          <a:spcPct val="200000"/>
                        </a:lnSpc>
                        <a:spcBef>
                          <a:spcPts val="0"/>
                        </a:spcBef>
                        <a:spcAft>
                          <a:spcPts val="0"/>
                        </a:spcAft>
                        <a:buNone/>
                      </a:pPr>
                      <a:r>
                        <a:rPr lang="en-US" sz="1000" u="none" strike="noStrike" cap="none"/>
                        <a:t>Age range</a:t>
                      </a:r>
                      <a:endParaRPr sz="10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200000"/>
                        </a:lnSpc>
                        <a:spcBef>
                          <a:spcPts val="0"/>
                        </a:spcBef>
                        <a:spcAft>
                          <a:spcPts val="0"/>
                        </a:spcAft>
                        <a:buNone/>
                      </a:pPr>
                      <a:r>
                        <a:rPr lang="en-US" sz="1000" u="none" strike="noStrike" cap="none">
                          <a:sym typeface="Calibri"/>
                        </a:rPr>
                        <a:t>10-65</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dirty="0">
                          <a:sym typeface="Calibri"/>
                        </a:rPr>
                        <a:t>No Need</a:t>
                      </a:r>
                      <a:endParaRPr sz="10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2"/>
                  </a:ext>
                </a:extLst>
              </a:tr>
              <a:tr h="539193">
                <a:tc>
                  <a:txBody>
                    <a:bodyPr/>
                    <a:lstStyle/>
                    <a:p>
                      <a:pPr marL="67945" marR="0" lvl="0" indent="0" algn="l" rtl="0">
                        <a:lnSpc>
                          <a:spcPct val="200000"/>
                        </a:lnSpc>
                        <a:spcBef>
                          <a:spcPts val="0"/>
                        </a:spcBef>
                        <a:spcAft>
                          <a:spcPts val="0"/>
                        </a:spcAft>
                        <a:buNone/>
                      </a:pPr>
                      <a:r>
                        <a:rPr lang="en-US" sz="1000" u="none" strike="noStrike" cap="none"/>
                        <a:t>Number of users</a:t>
                      </a:r>
                      <a:endParaRPr sz="10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200000"/>
                        </a:lnSpc>
                        <a:spcBef>
                          <a:spcPts val="0"/>
                        </a:spcBef>
                        <a:spcAft>
                          <a:spcPts val="0"/>
                        </a:spcAft>
                        <a:buNone/>
                      </a:pPr>
                      <a:r>
                        <a:rPr lang="en-US" sz="1000" u="none" strike="noStrike" cap="none" dirty="0"/>
                        <a:t>Unlimited</a:t>
                      </a:r>
                      <a:endParaRPr sz="1000" u="none" strike="noStrike" cap="none" dirty="0">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t>Bandwidth should be normal</a:t>
                      </a:r>
                      <a:endParaRPr sz="10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3"/>
                  </a:ext>
                </a:extLst>
              </a:tr>
              <a:tr h="269596">
                <a:tc>
                  <a:txBody>
                    <a:bodyPr/>
                    <a:lstStyle/>
                    <a:p>
                      <a:pPr marL="67945" marR="0" lvl="0" indent="0" algn="l" rtl="0">
                        <a:lnSpc>
                          <a:spcPct val="200000"/>
                        </a:lnSpc>
                        <a:spcBef>
                          <a:spcPts val="0"/>
                        </a:spcBef>
                        <a:spcAft>
                          <a:spcPts val="0"/>
                        </a:spcAft>
                        <a:buNone/>
                      </a:pPr>
                      <a:r>
                        <a:rPr lang="en-US" sz="1000" u="none" strike="noStrike" cap="none"/>
                        <a:t>Education</a:t>
                      </a:r>
                      <a:endParaRPr sz="10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200000"/>
                        </a:lnSpc>
                        <a:spcBef>
                          <a:spcPts val="0"/>
                        </a:spcBef>
                        <a:spcAft>
                          <a:spcPts val="0"/>
                        </a:spcAft>
                        <a:buNone/>
                      </a:pPr>
                      <a:r>
                        <a:rPr lang="en-US" sz="1000" u="none" strike="noStrike" cap="none" dirty="0"/>
                        <a:t>Primary</a:t>
                      </a:r>
                      <a:endParaRPr sz="1000" u="none" strike="noStrike" cap="none" dirty="0">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t>Simple interface</a:t>
                      </a:r>
                      <a:endParaRPr sz="10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4"/>
                  </a:ext>
                </a:extLst>
              </a:tr>
              <a:tr h="269596">
                <a:tc>
                  <a:txBody>
                    <a:bodyPr/>
                    <a:lstStyle/>
                    <a:p>
                      <a:pPr marL="67945" marR="0" lvl="0" indent="0" algn="l" rtl="0">
                        <a:lnSpc>
                          <a:spcPct val="200000"/>
                        </a:lnSpc>
                        <a:spcBef>
                          <a:spcPts val="0"/>
                        </a:spcBef>
                        <a:spcAft>
                          <a:spcPts val="0"/>
                        </a:spcAft>
                        <a:buNone/>
                      </a:pPr>
                      <a:r>
                        <a:rPr lang="en-US" sz="1000" u="none" strike="noStrike" cap="none"/>
                        <a:t>Language Skill</a:t>
                      </a:r>
                      <a:endParaRPr sz="10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200000"/>
                        </a:lnSpc>
                        <a:spcBef>
                          <a:spcPts val="0"/>
                        </a:spcBef>
                        <a:spcAft>
                          <a:spcPts val="0"/>
                        </a:spcAft>
                        <a:buNone/>
                      </a:pPr>
                      <a:r>
                        <a:rPr lang="en-US" sz="1000" u="none" strike="noStrike" cap="none"/>
                        <a:t>English</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dirty="0"/>
                        <a:t>Very Simple English</a:t>
                      </a:r>
                      <a:endParaRPr sz="10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5"/>
                  </a:ext>
                </a:extLst>
              </a:tr>
              <a:tr h="808802">
                <a:tc>
                  <a:txBody>
                    <a:bodyPr/>
                    <a:lstStyle/>
                    <a:p>
                      <a:pPr marL="67945" marR="614680" lvl="0" indent="0" algn="l" rtl="0">
                        <a:lnSpc>
                          <a:spcPct val="200000"/>
                        </a:lnSpc>
                        <a:spcBef>
                          <a:spcPts val="0"/>
                        </a:spcBef>
                        <a:spcAft>
                          <a:spcPts val="0"/>
                        </a:spcAft>
                        <a:buNone/>
                      </a:pPr>
                      <a:r>
                        <a:rPr lang="en-US" sz="1000" u="none" strike="noStrike" cap="none"/>
                        <a:t>Computer/ Mobile Knowledge</a:t>
                      </a:r>
                      <a:endParaRPr sz="10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200000"/>
                        </a:lnSpc>
                        <a:spcBef>
                          <a:spcPts val="0"/>
                        </a:spcBef>
                        <a:spcAft>
                          <a:spcPts val="0"/>
                        </a:spcAft>
                        <a:buNone/>
                      </a:pPr>
                      <a:r>
                        <a:rPr lang="en-US" sz="1000" u="none" strike="noStrike" cap="none"/>
                        <a:t>Yes</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dirty="0"/>
                        <a:t>Only type or click option</a:t>
                      </a:r>
                      <a:endParaRPr sz="10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6"/>
                  </a:ext>
                </a:extLst>
              </a:tr>
              <a:tr h="495504">
                <a:tc>
                  <a:txBody>
                    <a:bodyPr/>
                    <a:lstStyle/>
                    <a:p>
                      <a:pPr marL="67945" marR="0" lvl="0" indent="0" algn="l" rtl="0">
                        <a:lnSpc>
                          <a:spcPct val="200000"/>
                        </a:lnSpc>
                        <a:spcBef>
                          <a:spcPts val="0"/>
                        </a:spcBef>
                        <a:spcAft>
                          <a:spcPts val="0"/>
                        </a:spcAft>
                        <a:buNone/>
                      </a:pPr>
                      <a:r>
                        <a:rPr lang="en-US" sz="1000" u="none" strike="noStrike" cap="none"/>
                        <a:t>Training</a:t>
                      </a:r>
                      <a:endParaRPr sz="10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200000"/>
                        </a:lnSpc>
                        <a:spcBef>
                          <a:spcPts val="0"/>
                        </a:spcBef>
                        <a:spcAft>
                          <a:spcPts val="0"/>
                        </a:spcAft>
                        <a:buNone/>
                      </a:pPr>
                      <a:r>
                        <a:rPr lang="en-US" sz="1000" u="none" strike="noStrike" cap="none"/>
                        <a:t>No Need</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t> No Need</a:t>
                      </a:r>
                      <a:endParaRPr sz="10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7"/>
                  </a:ext>
                </a:extLst>
              </a:tr>
              <a:tr h="495504">
                <a:tc>
                  <a:txBody>
                    <a:bodyPr/>
                    <a:lstStyle/>
                    <a:p>
                      <a:pPr marL="67945" marR="0" lvl="0" indent="0" algn="l" rtl="0">
                        <a:lnSpc>
                          <a:spcPct val="200000"/>
                        </a:lnSpc>
                        <a:spcBef>
                          <a:spcPts val="0"/>
                        </a:spcBef>
                        <a:spcAft>
                          <a:spcPts val="0"/>
                        </a:spcAft>
                        <a:buNone/>
                      </a:pPr>
                      <a:r>
                        <a:rPr lang="en-US" sz="1000" u="none" strike="noStrike" cap="none"/>
                        <a:t>Goal</a:t>
                      </a:r>
                      <a:endParaRPr sz="10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200000"/>
                        </a:lnSpc>
                        <a:spcBef>
                          <a:spcPts val="0"/>
                        </a:spcBef>
                        <a:spcAft>
                          <a:spcPts val="0"/>
                        </a:spcAft>
                        <a:buNone/>
                      </a:pPr>
                      <a:r>
                        <a:rPr lang="en-US" sz="1000" u="none" strike="noStrike" cap="none" dirty="0"/>
                        <a:t>Scream against crime</a:t>
                      </a:r>
                      <a:endParaRPr sz="1000" u="none" strike="noStrike" cap="none" dirty="0">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dirty="0"/>
                        <a:t>For solving give info</a:t>
                      </a:r>
                      <a:endParaRPr sz="10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8"/>
                  </a:ext>
                </a:extLst>
              </a:tr>
            </a:tbl>
          </a:graphicData>
        </a:graphic>
      </p:graphicFrame>
      <p:sp>
        <p:nvSpPr>
          <p:cNvPr id="129" name="Google Shape;129;p6"/>
          <p:cNvSpPr/>
          <p:nvPr/>
        </p:nvSpPr>
        <p:spPr>
          <a:xfrm>
            <a:off x="299805" y="5156563"/>
            <a:ext cx="1993691" cy="714661"/>
          </a:xfrm>
          <a:prstGeom prst="rect">
            <a:avLst/>
          </a:prstGeom>
          <a:noFill/>
          <a:ln>
            <a:noFill/>
          </a:ln>
        </p:spPr>
        <p:txBody>
          <a:bodyPr spcFirstLastPara="1" wrap="square" lIns="50792" tIns="25389" rIns="50792" bIns="25389" anchor="t" anchorCtr="0">
            <a:spAutoFit/>
          </a:bodyPr>
          <a:lstStyle/>
          <a:p>
            <a:pPr marL="254020" lvl="1"/>
            <a:r>
              <a:rPr lang="en-US" sz="1600" b="1" dirty="0">
                <a:solidFill>
                  <a:schemeClr val="dk1"/>
                </a:solidFill>
                <a:latin typeface="Trebuchet MS"/>
                <a:ea typeface="Trebuchet MS"/>
                <a:cs typeface="Trebuchet MS"/>
                <a:sym typeface="Trebuchet MS"/>
              </a:rPr>
              <a:t>User profile: 2</a:t>
            </a:r>
            <a:br>
              <a:rPr lang="en-US" sz="1600" b="1" dirty="0">
                <a:solidFill>
                  <a:schemeClr val="dk1"/>
                </a:solidFill>
                <a:latin typeface="Trebuchet MS"/>
                <a:ea typeface="Trebuchet MS"/>
                <a:cs typeface="Trebuchet MS"/>
                <a:sym typeface="Trebuchet MS"/>
              </a:rPr>
            </a:br>
            <a:r>
              <a:rPr lang="en-US" sz="1600" b="1" dirty="0">
                <a:solidFill>
                  <a:schemeClr val="dk1"/>
                </a:solidFill>
                <a:latin typeface="Trebuchet MS"/>
                <a:ea typeface="Trebuchet MS"/>
                <a:cs typeface="Trebuchet MS"/>
                <a:sym typeface="Trebuchet MS"/>
              </a:rPr>
              <a:t>(Victim</a:t>
            </a:r>
            <a:r>
              <a:rPr lang="en-US" sz="1111" b="1" dirty="0">
                <a:solidFill>
                  <a:schemeClr val="dk1"/>
                </a:solidFill>
                <a:latin typeface="Trebuchet MS"/>
                <a:ea typeface="Trebuchet MS"/>
                <a:cs typeface="Trebuchet MS"/>
                <a:sym typeface="Trebuchet MS"/>
              </a:rPr>
              <a:t>)</a:t>
            </a:r>
            <a:endParaRPr sz="1111" dirty="0">
              <a:solidFill>
                <a:schemeClr val="dk1"/>
              </a:solidFill>
              <a:latin typeface="Trebuchet MS"/>
              <a:ea typeface="Trebuchet MS"/>
              <a:cs typeface="Trebuchet MS"/>
              <a:sym typeface="Trebuchet MS"/>
            </a:endParaRPr>
          </a:p>
          <a:p>
            <a:endParaRPr sz="1111" dirty="0">
              <a:solidFill>
                <a:schemeClr val="dk1"/>
              </a:solidFill>
            </a:endParaRPr>
          </a:p>
        </p:txBody>
      </p:sp>
      <p:sp>
        <p:nvSpPr>
          <p:cNvPr id="130" name="Google Shape;130;p6"/>
          <p:cNvSpPr/>
          <p:nvPr/>
        </p:nvSpPr>
        <p:spPr>
          <a:xfrm>
            <a:off x="149903" y="134911"/>
            <a:ext cx="6580682" cy="9638676"/>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graphicFrame>
        <p:nvGraphicFramePr>
          <p:cNvPr id="5" name="Google Shape;121;p5">
            <a:extLst>
              <a:ext uri="{FF2B5EF4-FFF2-40B4-BE49-F238E27FC236}">
                <a16:creationId xmlns:a16="http://schemas.microsoft.com/office/drawing/2014/main" id="{685E2DC7-A6DD-4ED7-AF6B-018DA86F7E8D}"/>
              </a:ext>
            </a:extLst>
          </p:cNvPr>
          <p:cNvGraphicFramePr/>
          <p:nvPr>
            <p:extLst>
              <p:ext uri="{D42A27DB-BD31-4B8C-83A1-F6EECF244321}">
                <p14:modId xmlns:p14="http://schemas.microsoft.com/office/powerpoint/2010/main" val="1281183256"/>
              </p:ext>
            </p:extLst>
          </p:nvPr>
        </p:nvGraphicFramePr>
        <p:xfrm>
          <a:off x="529340" y="1141011"/>
          <a:ext cx="5032009" cy="3871145"/>
        </p:xfrm>
        <a:graphic>
          <a:graphicData uri="http://schemas.openxmlformats.org/drawingml/2006/table">
            <a:tbl>
              <a:tblPr firstRow="1" firstCol="1" lastRow="1" lastCol="1" bandRow="1" bandCol="1">
                <a:noFill/>
                <a:tableStyleId>{3D57A23D-7E3D-4363-8C68-198F44DA06D3}</a:tableStyleId>
              </a:tblPr>
              <a:tblGrid>
                <a:gridCol w="1727603">
                  <a:extLst>
                    <a:ext uri="{9D8B030D-6E8A-4147-A177-3AD203B41FA5}">
                      <a16:colId xmlns:a16="http://schemas.microsoft.com/office/drawing/2014/main" val="20000"/>
                    </a:ext>
                  </a:extLst>
                </a:gridCol>
                <a:gridCol w="1727603">
                  <a:extLst>
                    <a:ext uri="{9D8B030D-6E8A-4147-A177-3AD203B41FA5}">
                      <a16:colId xmlns:a16="http://schemas.microsoft.com/office/drawing/2014/main" val="20001"/>
                    </a:ext>
                  </a:extLst>
                </a:gridCol>
                <a:gridCol w="1576803">
                  <a:extLst>
                    <a:ext uri="{9D8B030D-6E8A-4147-A177-3AD203B41FA5}">
                      <a16:colId xmlns:a16="http://schemas.microsoft.com/office/drawing/2014/main" val="20002"/>
                    </a:ext>
                  </a:extLst>
                </a:gridCol>
              </a:tblGrid>
              <a:tr h="243589">
                <a:tc>
                  <a:txBody>
                    <a:bodyPr/>
                    <a:lstStyle/>
                    <a:p>
                      <a:pPr marL="67945" marR="0" lvl="0" indent="0" algn="l" rtl="0">
                        <a:lnSpc>
                          <a:spcPct val="200000"/>
                        </a:lnSpc>
                        <a:spcBef>
                          <a:spcPts val="0"/>
                        </a:spcBef>
                        <a:spcAft>
                          <a:spcPts val="0"/>
                        </a:spcAft>
                        <a:buNone/>
                      </a:pPr>
                      <a:r>
                        <a:rPr lang="en-US" sz="1000" u="none" strike="noStrike" cap="none"/>
                        <a:t>User Class: Customer</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t>Characteristics</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t>Requirement Implied</a:t>
                      </a:r>
                      <a:endParaRPr sz="10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267978">
                <a:tc>
                  <a:txBody>
                    <a:bodyPr/>
                    <a:lstStyle/>
                    <a:p>
                      <a:pPr marL="67945" marR="0" lvl="0" indent="0" algn="l" rtl="0">
                        <a:lnSpc>
                          <a:spcPct val="200000"/>
                        </a:lnSpc>
                        <a:spcBef>
                          <a:spcPts val="0"/>
                        </a:spcBef>
                        <a:spcAft>
                          <a:spcPts val="0"/>
                        </a:spcAft>
                        <a:buNone/>
                      </a:pPr>
                      <a:r>
                        <a:rPr lang="en-US" sz="1000" u="none" strike="noStrike" cap="none"/>
                        <a:t>User type</a:t>
                      </a:r>
                      <a:endParaRPr sz="10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200000"/>
                        </a:lnSpc>
                        <a:spcBef>
                          <a:spcPts val="0"/>
                        </a:spcBef>
                        <a:spcAft>
                          <a:spcPts val="0"/>
                        </a:spcAft>
                        <a:buNone/>
                      </a:pPr>
                      <a:r>
                        <a:rPr lang="en-US" sz="1100" u="none" strike="noStrike" cap="none"/>
                        <a:t>  Admin</a:t>
                      </a:r>
                      <a:endParaRPr sz="11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t>Controlling</a:t>
                      </a:r>
                      <a:endParaRPr sz="10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267978">
                <a:tc>
                  <a:txBody>
                    <a:bodyPr/>
                    <a:lstStyle/>
                    <a:p>
                      <a:pPr marL="67945" marR="0" lvl="0" indent="0" algn="l" rtl="0">
                        <a:lnSpc>
                          <a:spcPct val="200000"/>
                        </a:lnSpc>
                        <a:spcBef>
                          <a:spcPts val="0"/>
                        </a:spcBef>
                        <a:spcAft>
                          <a:spcPts val="0"/>
                        </a:spcAft>
                        <a:buNone/>
                      </a:pPr>
                      <a:r>
                        <a:rPr lang="en-US" sz="1000" u="none" strike="noStrike" cap="none"/>
                        <a:t>Age range</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100" u="none" strike="noStrike" cap="none">
                          <a:latin typeface="Calibri"/>
                          <a:ea typeface="Calibri"/>
                          <a:cs typeface="Calibri"/>
                          <a:sym typeface="Calibri"/>
                        </a:rPr>
                        <a:t>10-65</a:t>
                      </a:r>
                      <a:endParaRPr sz="11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latin typeface="Times New Roman"/>
                          <a:ea typeface="Times New Roman"/>
                          <a:cs typeface="Times New Roman"/>
                          <a:sym typeface="Times New Roman"/>
                        </a:rPr>
                        <a:t>No need</a:t>
                      </a:r>
                      <a:endParaRPr sz="10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2"/>
                  </a:ext>
                </a:extLst>
              </a:tr>
              <a:tr h="410554">
                <a:tc>
                  <a:txBody>
                    <a:bodyPr/>
                    <a:lstStyle/>
                    <a:p>
                      <a:pPr marL="67945" marR="0" lvl="0" indent="0" algn="l" rtl="0">
                        <a:lnSpc>
                          <a:spcPct val="200000"/>
                        </a:lnSpc>
                        <a:spcBef>
                          <a:spcPts val="0"/>
                        </a:spcBef>
                        <a:spcAft>
                          <a:spcPts val="0"/>
                        </a:spcAft>
                        <a:buNone/>
                      </a:pPr>
                      <a:r>
                        <a:rPr lang="en-US" sz="1000" u="none" strike="noStrike" cap="none"/>
                        <a:t>Number of users</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100" u="none" strike="noStrike" cap="none" dirty="0"/>
                        <a:t>Restricted</a:t>
                      </a:r>
                      <a:endParaRPr sz="1100" u="none" strike="noStrike" cap="none" dirty="0">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t>Bandwidth should be high</a:t>
                      </a:r>
                      <a:endParaRPr sz="10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3"/>
                  </a:ext>
                </a:extLst>
              </a:tr>
              <a:tr h="580529">
                <a:tc>
                  <a:txBody>
                    <a:bodyPr/>
                    <a:lstStyle/>
                    <a:p>
                      <a:pPr marL="67945" marR="0" lvl="0" indent="0" algn="l" rtl="0">
                        <a:lnSpc>
                          <a:spcPct val="200000"/>
                        </a:lnSpc>
                        <a:spcBef>
                          <a:spcPts val="0"/>
                        </a:spcBef>
                        <a:spcAft>
                          <a:spcPts val="0"/>
                        </a:spcAft>
                        <a:buNone/>
                      </a:pPr>
                      <a:r>
                        <a:rPr lang="en-US" sz="1000" u="none" strike="noStrike" cap="none"/>
                        <a:t>Education</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100" u="none" strike="noStrike" cap="none">
                          <a:latin typeface="Calibri"/>
                          <a:ea typeface="Calibri"/>
                          <a:cs typeface="Calibri"/>
                          <a:sym typeface="Calibri"/>
                        </a:rPr>
                        <a:t>Graduation over CS,Management,law</a:t>
                      </a:r>
                      <a:endParaRPr sz="11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t>Simple interface</a:t>
                      </a:r>
                      <a:endParaRPr sz="10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4"/>
                  </a:ext>
                </a:extLst>
              </a:tr>
              <a:tr h="267978">
                <a:tc>
                  <a:txBody>
                    <a:bodyPr/>
                    <a:lstStyle/>
                    <a:p>
                      <a:pPr marL="67945" marR="0" lvl="0" indent="0" algn="l" rtl="0">
                        <a:lnSpc>
                          <a:spcPct val="200000"/>
                        </a:lnSpc>
                        <a:spcBef>
                          <a:spcPts val="0"/>
                        </a:spcBef>
                        <a:spcAft>
                          <a:spcPts val="0"/>
                        </a:spcAft>
                        <a:buNone/>
                      </a:pPr>
                      <a:r>
                        <a:rPr lang="en-US" sz="1000" u="none" strike="noStrike" cap="none"/>
                        <a:t>Language Skill</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100" u="none" strike="noStrike" cap="none"/>
                        <a:t>English</a:t>
                      </a:r>
                      <a:endParaRPr sz="11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t>Simple English</a:t>
                      </a:r>
                      <a:endParaRPr sz="10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5"/>
                  </a:ext>
                </a:extLst>
              </a:tr>
              <a:tr h="769029">
                <a:tc>
                  <a:txBody>
                    <a:bodyPr/>
                    <a:lstStyle/>
                    <a:p>
                      <a:pPr marL="67945" marR="614680" lvl="0" indent="0" algn="l" rtl="0">
                        <a:lnSpc>
                          <a:spcPct val="200000"/>
                        </a:lnSpc>
                        <a:spcBef>
                          <a:spcPts val="0"/>
                        </a:spcBef>
                        <a:spcAft>
                          <a:spcPts val="0"/>
                        </a:spcAft>
                        <a:buNone/>
                      </a:pPr>
                      <a:r>
                        <a:rPr lang="en-US" sz="1000" u="none" strike="noStrike" cap="none"/>
                        <a:t>Computer/ Mobile Knowledge</a:t>
                      </a:r>
                      <a:endParaRPr sz="10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200000"/>
                        </a:lnSpc>
                        <a:spcBef>
                          <a:spcPts val="0"/>
                        </a:spcBef>
                        <a:spcAft>
                          <a:spcPts val="0"/>
                        </a:spcAft>
                        <a:buNone/>
                      </a:pPr>
                      <a:r>
                        <a:rPr lang="en-US" sz="1100" u="none" strike="noStrike" cap="none"/>
                        <a:t> Good skilled</a:t>
                      </a:r>
                      <a:endParaRPr sz="11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dirty="0"/>
                        <a:t>Cyber Expert or </a:t>
                      </a:r>
                      <a:r>
                        <a:rPr lang="en-US" sz="1000" u="none" strike="noStrike" cap="none" dirty="0" err="1"/>
                        <a:t>Stratigic</a:t>
                      </a:r>
                      <a:endParaRPr sz="10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6"/>
                  </a:ext>
                </a:extLst>
              </a:tr>
              <a:tr h="300542">
                <a:tc>
                  <a:txBody>
                    <a:bodyPr/>
                    <a:lstStyle/>
                    <a:p>
                      <a:pPr marL="67945" marR="0" lvl="0" indent="0" algn="l" rtl="0">
                        <a:lnSpc>
                          <a:spcPct val="200000"/>
                        </a:lnSpc>
                        <a:spcBef>
                          <a:spcPts val="0"/>
                        </a:spcBef>
                        <a:spcAft>
                          <a:spcPts val="0"/>
                        </a:spcAft>
                        <a:buNone/>
                      </a:pPr>
                      <a:r>
                        <a:rPr lang="en-US" sz="1000" u="none" strike="noStrike" cap="none"/>
                        <a:t>Training</a:t>
                      </a:r>
                      <a:endParaRPr sz="1000" u="none" strike="noStrike" cap="none">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100" u="none" strike="noStrike" cap="none" dirty="0"/>
                        <a:t>Yes</a:t>
                      </a:r>
                      <a:endParaRPr sz="1100" u="none" strike="noStrike" cap="none" dirty="0">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a:latin typeface="Calibri"/>
                          <a:ea typeface="Calibri"/>
                          <a:cs typeface="Calibri"/>
                          <a:sym typeface="Calibri"/>
                        </a:rPr>
                        <a:t>Security system</a:t>
                      </a:r>
                      <a:endParaRPr sz="10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7"/>
                  </a:ext>
                </a:extLst>
              </a:tr>
              <a:tr h="644577">
                <a:tc>
                  <a:txBody>
                    <a:bodyPr/>
                    <a:lstStyle/>
                    <a:p>
                      <a:pPr marL="67945" marR="0" lvl="0" indent="0" algn="l" rtl="0">
                        <a:lnSpc>
                          <a:spcPct val="200000"/>
                        </a:lnSpc>
                        <a:spcBef>
                          <a:spcPts val="0"/>
                        </a:spcBef>
                        <a:spcAft>
                          <a:spcPts val="0"/>
                        </a:spcAft>
                        <a:buNone/>
                      </a:pPr>
                      <a:r>
                        <a:rPr lang="en-US" sz="1000" u="none" strike="noStrike" cap="none" dirty="0"/>
                        <a:t>Goal</a:t>
                      </a:r>
                      <a:endParaRPr sz="1000" u="none" strike="noStrike" cap="none" dirty="0">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dirty="0"/>
                        <a:t>Scream against crime</a:t>
                      </a:r>
                      <a:endParaRPr sz="1000" u="none" strike="noStrike" cap="none" dirty="0">
                        <a:latin typeface="Times New Roman"/>
                        <a:ea typeface="Times New Roman"/>
                        <a:cs typeface="Times New Roman"/>
                        <a:sym typeface="Times New Roman"/>
                      </a:endParaRPr>
                    </a:p>
                  </a:txBody>
                  <a:tcPr marL="0" marR="0" marT="0" marB="0"/>
                </a:tc>
                <a:tc>
                  <a:txBody>
                    <a:bodyPr/>
                    <a:lstStyle/>
                    <a:p>
                      <a:pPr marL="67945" marR="0" lvl="0" indent="0" algn="l" rtl="0">
                        <a:lnSpc>
                          <a:spcPct val="200000"/>
                        </a:lnSpc>
                        <a:spcBef>
                          <a:spcPts val="0"/>
                        </a:spcBef>
                        <a:spcAft>
                          <a:spcPts val="0"/>
                        </a:spcAft>
                        <a:buNone/>
                      </a:pPr>
                      <a:r>
                        <a:rPr lang="en-US" sz="1000" u="none" strike="noStrike" cap="none" dirty="0"/>
                        <a:t>Always active for instant response</a:t>
                      </a:r>
                      <a:endParaRPr sz="10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8"/>
                  </a:ext>
                </a:extLst>
              </a:tr>
            </a:tbl>
          </a:graphicData>
        </a:graphic>
      </p:graphicFrame>
      <p:sp>
        <p:nvSpPr>
          <p:cNvPr id="2" name="Rectangle 1">
            <a:extLst>
              <a:ext uri="{FF2B5EF4-FFF2-40B4-BE49-F238E27FC236}">
                <a16:creationId xmlns:a16="http://schemas.microsoft.com/office/drawing/2014/main" id="{A387BB1A-ADB7-4A94-AFDD-975F817E288C}"/>
              </a:ext>
            </a:extLst>
          </p:cNvPr>
          <p:cNvSpPr/>
          <p:nvPr/>
        </p:nvSpPr>
        <p:spPr>
          <a:xfrm>
            <a:off x="529339" y="411830"/>
            <a:ext cx="3429000" cy="584775"/>
          </a:xfrm>
          <a:prstGeom prst="rect">
            <a:avLst/>
          </a:prstGeom>
        </p:spPr>
        <p:txBody>
          <a:bodyPr>
            <a:spAutoFit/>
          </a:bodyPr>
          <a:lstStyle/>
          <a:p>
            <a:r>
              <a:rPr lang="en-US" sz="1600" b="1" dirty="0">
                <a:solidFill>
                  <a:schemeClr val="dk1"/>
                </a:solidFill>
                <a:latin typeface="Trebuchet MS"/>
                <a:ea typeface="Trebuchet MS"/>
                <a:cs typeface="Trebuchet MS"/>
                <a:sym typeface="Trebuchet MS"/>
              </a:rPr>
              <a:t>User profile: 1</a:t>
            </a:r>
            <a:br>
              <a:rPr lang="en-US" sz="1600" b="1" dirty="0">
                <a:solidFill>
                  <a:schemeClr val="dk1"/>
                </a:solidFill>
                <a:latin typeface="Trebuchet MS"/>
                <a:ea typeface="Trebuchet MS"/>
                <a:cs typeface="Trebuchet MS"/>
                <a:sym typeface="Trebuchet MS"/>
              </a:rPr>
            </a:br>
            <a:r>
              <a:rPr lang="en-US" sz="1600" b="1" dirty="0">
                <a:solidFill>
                  <a:schemeClr val="dk1"/>
                </a:solidFill>
                <a:latin typeface="Trebuchet MS"/>
                <a:ea typeface="Trebuchet MS"/>
                <a:cs typeface="Trebuchet MS"/>
                <a:sym typeface="Trebuchet MS"/>
              </a:rPr>
              <a:t>(Admin)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7"/>
          <p:cNvSpPr txBox="1">
            <a:spLocks noGrp="1"/>
          </p:cNvSpPr>
          <p:nvPr>
            <p:ph type="ctrTitle"/>
          </p:nvPr>
        </p:nvSpPr>
        <p:spPr>
          <a:xfrm>
            <a:off x="514350" y="1666358"/>
            <a:ext cx="5829300" cy="980017"/>
          </a:xfrm>
          <a:prstGeom prst="rect">
            <a:avLst/>
          </a:prstGeom>
          <a:noFill/>
          <a:ln>
            <a:noFill/>
          </a:ln>
        </p:spPr>
        <p:txBody>
          <a:bodyPr spcFirstLastPara="1" wrap="square" lIns="57306" tIns="28653" rIns="57306" bIns="28653" anchor="ctr" anchorCtr="0">
            <a:normAutofit fontScale="90000"/>
          </a:bodyPr>
          <a:lstStyle/>
          <a:p>
            <a:pPr>
              <a:buSzPts val="5000"/>
            </a:pPr>
            <a:r>
              <a:rPr lang="en-US" sz="2200" b="1" dirty="0">
                <a:latin typeface="Trebuchet MS" panose="020B0603020202020204" pitchFamily="34" charset="0"/>
              </a:rPr>
              <a:t>Chapter 3</a:t>
            </a:r>
            <a:br>
              <a:rPr lang="en-US" dirty="0"/>
            </a:br>
            <a:endParaRPr dirty="0"/>
          </a:p>
        </p:txBody>
      </p:sp>
      <p:sp>
        <p:nvSpPr>
          <p:cNvPr id="136" name="Google Shape;136;p7"/>
          <p:cNvSpPr txBox="1">
            <a:spLocks noGrp="1"/>
          </p:cNvSpPr>
          <p:nvPr>
            <p:ph type="subTitle" idx="1"/>
          </p:nvPr>
        </p:nvSpPr>
        <p:spPr>
          <a:xfrm>
            <a:off x="1028700" y="2338953"/>
            <a:ext cx="4800600" cy="1168400"/>
          </a:xfrm>
          <a:prstGeom prst="rect">
            <a:avLst/>
          </a:prstGeom>
          <a:noFill/>
          <a:ln>
            <a:noFill/>
          </a:ln>
        </p:spPr>
        <p:txBody>
          <a:bodyPr spcFirstLastPara="1" wrap="square" lIns="57306" tIns="28653" rIns="57306" bIns="28653" anchor="t" anchorCtr="0">
            <a:normAutofit/>
          </a:bodyPr>
          <a:lstStyle/>
          <a:p>
            <a:pPr marL="0" indent="0">
              <a:spcBef>
                <a:spcPts val="0"/>
              </a:spcBef>
              <a:buClr>
                <a:schemeClr val="dk1"/>
              </a:buClr>
              <a:buSzPts val="3200"/>
            </a:pPr>
            <a:r>
              <a:rPr lang="en-US" sz="1800" b="1" dirty="0">
                <a:solidFill>
                  <a:schemeClr val="dk1"/>
                </a:solidFill>
                <a:latin typeface="Trebuchet MS" panose="020B0603020202020204" pitchFamily="34" charset="0"/>
                <a:ea typeface="Arial"/>
                <a:cs typeface="Arial"/>
                <a:sym typeface="Arial"/>
              </a:rPr>
              <a:t>Functional Requirement</a:t>
            </a:r>
            <a:br>
              <a:rPr lang="en-US" sz="1800" b="1" dirty="0">
                <a:solidFill>
                  <a:schemeClr val="dk1"/>
                </a:solidFill>
                <a:latin typeface="Trebuchet MS" panose="020B0603020202020204" pitchFamily="34" charset="0"/>
                <a:ea typeface="Arial"/>
                <a:cs typeface="Arial"/>
                <a:sym typeface="Arial"/>
              </a:rPr>
            </a:br>
            <a:r>
              <a:rPr lang="en-US" sz="1800" b="1" dirty="0">
                <a:solidFill>
                  <a:schemeClr val="dk1"/>
                </a:solidFill>
                <a:latin typeface="Trebuchet MS" panose="020B0603020202020204" pitchFamily="34" charset="0"/>
                <a:ea typeface="Arial"/>
                <a:cs typeface="Arial"/>
                <a:sym typeface="Arial"/>
              </a:rPr>
              <a:t>and</a:t>
            </a:r>
            <a:br>
              <a:rPr lang="en-US" sz="1800" b="1" dirty="0">
                <a:solidFill>
                  <a:schemeClr val="dk1"/>
                </a:solidFill>
                <a:latin typeface="Trebuchet MS" panose="020B0603020202020204" pitchFamily="34" charset="0"/>
                <a:ea typeface="Arial"/>
                <a:cs typeface="Arial"/>
                <a:sym typeface="Arial"/>
              </a:rPr>
            </a:br>
            <a:r>
              <a:rPr lang="en-US" sz="1800" b="1" dirty="0">
                <a:solidFill>
                  <a:schemeClr val="dk1"/>
                </a:solidFill>
                <a:latin typeface="Trebuchet MS" panose="020B0603020202020204" pitchFamily="34" charset="0"/>
                <a:ea typeface="Arial"/>
                <a:cs typeface="Arial"/>
                <a:sym typeface="Arial"/>
              </a:rPr>
              <a:t>Non Functional Requirement</a:t>
            </a:r>
            <a:endParaRPr sz="1800" b="1" dirty="0">
              <a:solidFill>
                <a:schemeClr val="dk1"/>
              </a:solidFill>
              <a:latin typeface="Trebuchet MS" panose="020B0603020202020204" pitchFamily="34" charset="0"/>
              <a:ea typeface="Arial"/>
              <a:cs typeface="Arial"/>
              <a:sym typeface="Arial"/>
            </a:endParaRPr>
          </a:p>
        </p:txBody>
      </p:sp>
      <p:sp>
        <p:nvSpPr>
          <p:cNvPr id="137" name="Google Shape;137;p7"/>
          <p:cNvSpPr txBox="1"/>
          <p:nvPr/>
        </p:nvSpPr>
        <p:spPr>
          <a:xfrm>
            <a:off x="635000" y="4177821"/>
            <a:ext cx="5588000" cy="1138751"/>
          </a:xfrm>
          <a:prstGeom prst="rect">
            <a:avLst/>
          </a:prstGeom>
          <a:noFill/>
          <a:ln>
            <a:noFill/>
          </a:ln>
        </p:spPr>
        <p:txBody>
          <a:bodyPr spcFirstLastPara="1" wrap="square" lIns="50792" tIns="25389" rIns="50792" bIns="25389" anchor="t" anchorCtr="0">
            <a:spAutoFit/>
          </a:bodyPr>
          <a:lstStyle/>
          <a:p>
            <a:r>
              <a:rPr lang="en-US" sz="1600" b="1" u="sng" dirty="0">
                <a:solidFill>
                  <a:schemeClr val="dk1"/>
                </a:solidFill>
                <a:latin typeface="Trebuchet MS" panose="020B0603020202020204" pitchFamily="34" charset="0"/>
                <a:ea typeface="Overlock"/>
                <a:cs typeface="Overlock"/>
                <a:sym typeface="Overlock"/>
              </a:rPr>
              <a:t>Functional Requirement:</a:t>
            </a:r>
          </a:p>
          <a:p>
            <a:br>
              <a:rPr lang="en-US" sz="1556" dirty="0">
                <a:solidFill>
                  <a:schemeClr val="dk1"/>
                </a:solidFill>
                <a:latin typeface="Overlock"/>
                <a:ea typeface="Overlock"/>
                <a:cs typeface="Overlock"/>
                <a:sym typeface="Overlock"/>
              </a:rPr>
            </a:br>
            <a:r>
              <a:rPr lang="en-US" dirty="0">
                <a:solidFill>
                  <a:schemeClr val="dk1"/>
                </a:solidFill>
                <a:latin typeface="Trebuchet MS" panose="020B0603020202020204" pitchFamily="34" charset="0"/>
                <a:ea typeface="Trebuchet MS"/>
                <a:cs typeface="Trebuchet MS"/>
                <a:sym typeface="Trebuchet MS"/>
              </a:rPr>
              <a:t>A Functional Requirement (FR) is a description of the service that the software must offer.</a:t>
            </a:r>
            <a:endParaRPr dirty="0">
              <a:latin typeface="Trebuchet MS" panose="020B0603020202020204" pitchFamily="34" charset="0"/>
            </a:endParaRPr>
          </a:p>
          <a:p>
            <a:endParaRPr sz="1111" dirty="0">
              <a:solidFill>
                <a:schemeClr val="dk1"/>
              </a:solidFill>
              <a:latin typeface="Calibri"/>
              <a:ea typeface="Calibri"/>
              <a:cs typeface="Calibri"/>
              <a:sym typeface="Calibri"/>
            </a:endParaRPr>
          </a:p>
        </p:txBody>
      </p:sp>
      <p:sp>
        <p:nvSpPr>
          <p:cNvPr id="138" name="Google Shape;138;p7"/>
          <p:cNvSpPr/>
          <p:nvPr/>
        </p:nvSpPr>
        <p:spPr>
          <a:xfrm>
            <a:off x="719667" y="5653111"/>
            <a:ext cx="5503333" cy="1159270"/>
          </a:xfrm>
          <a:prstGeom prst="rect">
            <a:avLst/>
          </a:prstGeom>
          <a:noFill/>
          <a:ln>
            <a:noFill/>
          </a:ln>
        </p:spPr>
        <p:txBody>
          <a:bodyPr spcFirstLastPara="1" wrap="square" lIns="50792" tIns="25389" rIns="50792" bIns="25389" anchor="t" anchorCtr="0">
            <a:spAutoFit/>
          </a:bodyPr>
          <a:lstStyle/>
          <a:p>
            <a:r>
              <a:rPr lang="en-US" sz="1600" b="1" u="sng" dirty="0">
                <a:solidFill>
                  <a:schemeClr val="dk1"/>
                </a:solidFill>
                <a:latin typeface="Trebuchet MS" panose="020B0603020202020204" pitchFamily="34" charset="0"/>
                <a:ea typeface="Overlock"/>
                <a:cs typeface="Overlock"/>
                <a:sym typeface="Overlock"/>
              </a:rPr>
              <a:t>Non-Functional Requirement:</a:t>
            </a:r>
          </a:p>
          <a:p>
            <a:br>
              <a:rPr lang="en-US" dirty="0">
                <a:solidFill>
                  <a:schemeClr val="dk1"/>
                </a:solidFill>
                <a:latin typeface="Trebuchet MS" panose="020B0603020202020204" pitchFamily="34" charset="0"/>
                <a:ea typeface="Overlock"/>
                <a:cs typeface="Overlock"/>
                <a:sym typeface="Overlock"/>
              </a:rPr>
            </a:br>
            <a:r>
              <a:rPr lang="en-US" dirty="0">
                <a:solidFill>
                  <a:schemeClr val="dk1"/>
                </a:solidFill>
                <a:latin typeface="Trebuchet MS" panose="020B0603020202020204" pitchFamily="34" charset="0"/>
                <a:ea typeface="Trebuchet MS"/>
                <a:cs typeface="Trebuchet MS"/>
                <a:sym typeface="Trebuchet MS"/>
              </a:rPr>
              <a:t>Nonfunctional Requirements (NFR) define system attributes such as security, reliability, performance, maintainability, scalability, and usability.</a:t>
            </a:r>
            <a:endParaRPr dirty="0">
              <a:solidFill>
                <a:schemeClr val="dk1"/>
              </a:solidFill>
              <a:latin typeface="Trebuchet MS" panose="020B0603020202020204" pitchFamily="34" charset="0"/>
              <a:ea typeface="Calibri"/>
              <a:cs typeface="Calibri"/>
              <a:sym typeface="Calibri"/>
            </a:endParaRPr>
          </a:p>
        </p:txBody>
      </p:sp>
      <p:sp>
        <p:nvSpPr>
          <p:cNvPr id="6" name="Google Shape;130;p6">
            <a:extLst>
              <a:ext uri="{FF2B5EF4-FFF2-40B4-BE49-F238E27FC236}">
                <a16:creationId xmlns:a16="http://schemas.microsoft.com/office/drawing/2014/main" id="{7155DACB-A666-41BD-B68A-BC120AA9DB0F}"/>
              </a:ext>
            </a:extLst>
          </p:cNvPr>
          <p:cNvSpPr/>
          <p:nvPr/>
        </p:nvSpPr>
        <p:spPr>
          <a:xfrm>
            <a:off x="149903" y="134911"/>
            <a:ext cx="6580682" cy="9638676"/>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
        <p:nvSpPr>
          <p:cNvPr id="7" name="Google Shape;96;p1">
            <a:extLst>
              <a:ext uri="{FF2B5EF4-FFF2-40B4-BE49-F238E27FC236}">
                <a16:creationId xmlns:a16="http://schemas.microsoft.com/office/drawing/2014/main" id="{F6C9405A-A8FE-4DB1-87FF-8A6C1AAE95C6}"/>
              </a:ext>
            </a:extLst>
          </p:cNvPr>
          <p:cNvSpPr txBox="1"/>
          <p:nvPr/>
        </p:nvSpPr>
        <p:spPr>
          <a:xfrm>
            <a:off x="-1006475" y="87419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8" name="Google Shape;192;p14">
            <a:extLst>
              <a:ext uri="{FF2B5EF4-FFF2-40B4-BE49-F238E27FC236}">
                <a16:creationId xmlns:a16="http://schemas.microsoft.com/office/drawing/2014/main" id="{12357D7C-0BF4-4C27-9C92-FFBC1F9FFCBA}"/>
              </a:ext>
            </a:extLst>
          </p:cNvPr>
          <p:cNvPicPr preferRelativeResize="0"/>
          <p:nvPr/>
        </p:nvPicPr>
        <p:blipFill rotWithShape="1">
          <a:blip r:embed="rId3">
            <a:alphaModFix/>
          </a:blip>
          <a:srcRect/>
          <a:stretch/>
        </p:blipFill>
        <p:spPr>
          <a:xfrm>
            <a:off x="223344" y="239842"/>
            <a:ext cx="969363" cy="7942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144" name="Google Shape;144;p8"/>
          <p:cNvGraphicFramePr/>
          <p:nvPr>
            <p:extLst>
              <p:ext uri="{D42A27DB-BD31-4B8C-83A1-F6EECF244321}">
                <p14:modId xmlns:p14="http://schemas.microsoft.com/office/powerpoint/2010/main" val="174645258"/>
              </p:ext>
            </p:extLst>
          </p:nvPr>
        </p:nvGraphicFramePr>
        <p:xfrm>
          <a:off x="359765" y="953144"/>
          <a:ext cx="4690558" cy="3852896"/>
        </p:xfrm>
        <a:graphic>
          <a:graphicData uri="http://schemas.openxmlformats.org/drawingml/2006/table">
            <a:tbl>
              <a:tblPr firstRow="1" bandRow="1">
                <a:noFill/>
                <a:tableStyleId>{3D57A23D-7E3D-4363-8C68-198F44DA06D3}</a:tableStyleId>
              </a:tblPr>
              <a:tblGrid>
                <a:gridCol w="825189">
                  <a:extLst>
                    <a:ext uri="{9D8B030D-6E8A-4147-A177-3AD203B41FA5}">
                      <a16:colId xmlns:a16="http://schemas.microsoft.com/office/drawing/2014/main" val="20000"/>
                    </a:ext>
                  </a:extLst>
                </a:gridCol>
                <a:gridCol w="3865369">
                  <a:extLst>
                    <a:ext uri="{9D8B030D-6E8A-4147-A177-3AD203B41FA5}">
                      <a16:colId xmlns:a16="http://schemas.microsoft.com/office/drawing/2014/main" val="20001"/>
                    </a:ext>
                  </a:extLst>
                </a:gridCol>
              </a:tblGrid>
              <a:tr h="657577">
                <a:tc>
                  <a:txBody>
                    <a:bodyPr/>
                    <a:lstStyle/>
                    <a:p>
                      <a:pPr marL="0" marR="0" lvl="0" indent="0" algn="l" rtl="0">
                        <a:spcBef>
                          <a:spcPts val="0"/>
                        </a:spcBef>
                        <a:spcAft>
                          <a:spcPts val="0"/>
                        </a:spcAft>
                        <a:buNone/>
                      </a:pPr>
                      <a:r>
                        <a:rPr lang="en-US" sz="1200" b="0" u="none" strike="noStrike" cap="none">
                          <a:latin typeface="Overlock"/>
                          <a:ea typeface="Overlock"/>
                          <a:cs typeface="Overlock"/>
                          <a:sym typeface="Overlock"/>
                        </a:rPr>
                        <a:t>Functional</a:t>
                      </a:r>
                      <a:br>
                        <a:rPr lang="en-US" sz="1200" b="0" u="none" strike="noStrike" cap="none">
                          <a:latin typeface="Overlock"/>
                          <a:ea typeface="Overlock"/>
                          <a:cs typeface="Overlock"/>
                          <a:sym typeface="Overlock"/>
                        </a:rPr>
                      </a:br>
                      <a:r>
                        <a:rPr lang="en-US" sz="1200" b="0" u="none" strike="noStrike" cap="none">
                          <a:latin typeface="Overlock"/>
                          <a:ea typeface="Overlock"/>
                          <a:cs typeface="Overlock"/>
                          <a:sym typeface="Overlock"/>
                        </a:rPr>
                        <a:t>Requirement</a:t>
                      </a:r>
                      <a:endParaRPr sz="1200" b="0">
                        <a:latin typeface="Overlock"/>
                        <a:ea typeface="Overlock"/>
                        <a:cs typeface="Overlock"/>
                        <a:sym typeface="Overlock"/>
                      </a:endParaRPr>
                    </a:p>
                  </a:txBody>
                  <a:tcPr marL="68583" marR="68583" marT="30486" marB="30486"/>
                </a:tc>
                <a:tc>
                  <a:txBody>
                    <a:bodyPr/>
                    <a:lstStyle/>
                    <a:p>
                      <a:pPr marL="0" marR="0" lvl="0" indent="0" algn="l" rtl="0">
                        <a:lnSpc>
                          <a:spcPct val="200000"/>
                        </a:lnSpc>
                        <a:spcBef>
                          <a:spcPts val="0"/>
                        </a:spcBef>
                        <a:spcAft>
                          <a:spcPts val="0"/>
                        </a:spcAft>
                        <a:buNone/>
                      </a:pPr>
                      <a:r>
                        <a:rPr lang="en-US" sz="1200" dirty="0"/>
                        <a:t>                                         </a:t>
                      </a:r>
                      <a:r>
                        <a:rPr lang="en-US" sz="1600" b="0" dirty="0">
                          <a:latin typeface="Overlock"/>
                          <a:ea typeface="Overlock"/>
                          <a:cs typeface="Overlock"/>
                          <a:sym typeface="Overlock"/>
                        </a:rPr>
                        <a:t>Description</a:t>
                      </a:r>
                      <a:endParaRPr sz="1600" b="0" dirty="0">
                        <a:latin typeface="Overlock"/>
                        <a:ea typeface="Overlock"/>
                        <a:cs typeface="Overlock"/>
                        <a:sym typeface="Overlock"/>
                      </a:endParaRPr>
                    </a:p>
                  </a:txBody>
                  <a:tcPr marL="68583" marR="68583" marT="30486" marB="30486"/>
                </a:tc>
                <a:extLst>
                  <a:ext uri="{0D108BD9-81ED-4DB2-BD59-A6C34878D82A}">
                    <a16:rowId xmlns:a16="http://schemas.microsoft.com/office/drawing/2014/main" val="10000"/>
                  </a:ext>
                </a:extLst>
              </a:tr>
              <a:tr h="664386">
                <a:tc>
                  <a:txBody>
                    <a:bodyPr/>
                    <a:lstStyle/>
                    <a:p>
                      <a:pPr marL="0" marR="0" lvl="0" indent="0" algn="l" rtl="0">
                        <a:spcBef>
                          <a:spcPts val="0"/>
                        </a:spcBef>
                        <a:spcAft>
                          <a:spcPts val="0"/>
                        </a:spcAft>
                        <a:buNone/>
                      </a:pPr>
                      <a:r>
                        <a:rPr lang="en-US" sz="1200" dirty="0">
                          <a:latin typeface="Trebuchet MS"/>
                          <a:ea typeface="Trebuchet MS"/>
                          <a:cs typeface="Trebuchet MS"/>
                          <a:sym typeface="Trebuchet MS"/>
                        </a:rPr>
                        <a:t>FR01</a:t>
                      </a:r>
                      <a:endParaRPr sz="1200" dirty="0">
                        <a:latin typeface="Trebuchet MS"/>
                        <a:ea typeface="Trebuchet MS"/>
                        <a:cs typeface="Trebuchet MS"/>
                        <a:sym typeface="Trebuchet MS"/>
                      </a:endParaRPr>
                    </a:p>
                  </a:txBody>
                  <a:tcPr marL="68583" marR="68583" marT="30486" marB="30486"/>
                </a:tc>
                <a:tc>
                  <a:txBody>
                    <a:bodyPr/>
                    <a:lstStyle/>
                    <a:p>
                      <a:pPr marL="0" marR="0" lvl="0" indent="0" algn="l" rtl="0">
                        <a:spcBef>
                          <a:spcPts val="0"/>
                        </a:spcBef>
                        <a:spcAft>
                          <a:spcPts val="0"/>
                        </a:spcAft>
                        <a:buNone/>
                      </a:pPr>
                      <a:r>
                        <a:rPr lang="en-US" sz="1200">
                          <a:latin typeface="Trebuchet MS"/>
                          <a:ea typeface="Trebuchet MS"/>
                          <a:cs typeface="Trebuchet MS"/>
                          <a:sym typeface="Trebuchet MS"/>
                        </a:rPr>
                        <a:t>Analysing and collecting data the pannel confirm the issue as a case</a:t>
                      </a:r>
                      <a:r>
                        <a:rPr lang="en-US" sz="700">
                          <a:latin typeface="Trebuchet MS"/>
                          <a:ea typeface="Trebuchet MS"/>
                          <a:cs typeface="Trebuchet MS"/>
                          <a:sym typeface="Trebuchet MS"/>
                        </a:rPr>
                        <a:t>(Data would be readable)</a:t>
                      </a:r>
                      <a:endParaRPr sz="70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1"/>
                  </a:ext>
                </a:extLst>
              </a:tr>
              <a:tr h="624452">
                <a:tc>
                  <a:txBody>
                    <a:bodyPr/>
                    <a:lstStyle/>
                    <a:p>
                      <a:pPr marL="0" marR="0" lvl="0" indent="0" algn="l" rtl="0">
                        <a:spcBef>
                          <a:spcPts val="0"/>
                        </a:spcBef>
                        <a:spcAft>
                          <a:spcPts val="0"/>
                        </a:spcAft>
                        <a:buNone/>
                      </a:pPr>
                      <a:r>
                        <a:rPr lang="en-US" sz="1200">
                          <a:latin typeface="Trebuchet MS"/>
                          <a:ea typeface="Trebuchet MS"/>
                          <a:cs typeface="Trebuchet MS"/>
                          <a:sym typeface="Trebuchet MS"/>
                        </a:rPr>
                        <a:t>FR02</a:t>
                      </a:r>
                      <a:endParaRPr sz="1200">
                        <a:latin typeface="Trebuchet MS"/>
                        <a:ea typeface="Trebuchet MS"/>
                        <a:cs typeface="Trebuchet MS"/>
                        <a:sym typeface="Trebuchet MS"/>
                      </a:endParaRPr>
                    </a:p>
                  </a:txBody>
                  <a:tcPr marL="68583" marR="68583" marT="30486" marB="30486"/>
                </a:tc>
                <a:tc>
                  <a:txBody>
                    <a:bodyPr/>
                    <a:lstStyle/>
                    <a:p>
                      <a:pPr marL="0" marR="0" lvl="0" indent="0" algn="l" rtl="0">
                        <a:lnSpc>
                          <a:spcPct val="100000"/>
                        </a:lnSpc>
                        <a:spcBef>
                          <a:spcPts val="0"/>
                        </a:spcBef>
                        <a:spcAft>
                          <a:spcPts val="0"/>
                        </a:spcAft>
                        <a:buClr>
                          <a:schemeClr val="dk1"/>
                        </a:buClr>
                        <a:buSzPts val="2200"/>
                        <a:buFont typeface="Trebuchet MS"/>
                        <a:buNone/>
                      </a:pPr>
                      <a:r>
                        <a:rPr lang="en-US" sz="1200" dirty="0">
                          <a:latin typeface="Trebuchet MS"/>
                          <a:ea typeface="Trebuchet MS"/>
                          <a:cs typeface="Trebuchet MS"/>
                          <a:sym typeface="Trebuchet MS"/>
                        </a:rPr>
                        <a:t>On this kind of serial case instant action must be done by Cyber expert</a:t>
                      </a:r>
                      <a:r>
                        <a:rPr lang="en-US" sz="700" dirty="0">
                          <a:latin typeface="Trebuchet MS"/>
                          <a:ea typeface="Trebuchet MS"/>
                          <a:cs typeface="Trebuchet MS"/>
                          <a:sym typeface="Trebuchet MS"/>
                        </a:rPr>
                        <a:t>.(Experts will be using cyber security law)</a:t>
                      </a:r>
                      <a:endParaRPr sz="700" dirty="0"/>
                    </a:p>
                  </a:txBody>
                  <a:tcPr marL="68583" marR="68583" marT="30486" marB="30486"/>
                </a:tc>
                <a:extLst>
                  <a:ext uri="{0D108BD9-81ED-4DB2-BD59-A6C34878D82A}">
                    <a16:rowId xmlns:a16="http://schemas.microsoft.com/office/drawing/2014/main" val="10002"/>
                  </a:ext>
                </a:extLst>
              </a:tr>
              <a:tr h="624452">
                <a:tc>
                  <a:txBody>
                    <a:bodyPr/>
                    <a:lstStyle/>
                    <a:p>
                      <a:pPr marL="0" marR="0" lvl="0" indent="0" algn="l" rtl="0">
                        <a:spcBef>
                          <a:spcPts val="0"/>
                        </a:spcBef>
                        <a:spcAft>
                          <a:spcPts val="0"/>
                        </a:spcAft>
                        <a:buNone/>
                      </a:pPr>
                      <a:r>
                        <a:rPr lang="en-US" sz="1200">
                          <a:latin typeface="Trebuchet MS"/>
                          <a:ea typeface="Trebuchet MS"/>
                          <a:cs typeface="Trebuchet MS"/>
                          <a:sym typeface="Trebuchet MS"/>
                        </a:rPr>
                        <a:t>FR03</a:t>
                      </a:r>
                      <a:endParaRPr sz="1200">
                        <a:latin typeface="Trebuchet MS"/>
                        <a:ea typeface="Trebuchet MS"/>
                        <a:cs typeface="Trebuchet MS"/>
                        <a:sym typeface="Trebuchet MS"/>
                      </a:endParaRPr>
                    </a:p>
                  </a:txBody>
                  <a:tcPr marL="68583" marR="68583" marT="30486" marB="30486"/>
                </a:tc>
                <a:tc>
                  <a:txBody>
                    <a:bodyPr/>
                    <a:lstStyle/>
                    <a:p>
                      <a:pPr marL="0" marR="0" lvl="0" indent="0" algn="l" rtl="0">
                        <a:lnSpc>
                          <a:spcPct val="100000"/>
                        </a:lnSpc>
                        <a:spcBef>
                          <a:spcPts val="0"/>
                        </a:spcBef>
                        <a:spcAft>
                          <a:spcPts val="0"/>
                        </a:spcAft>
                        <a:buClr>
                          <a:schemeClr val="dk1"/>
                        </a:buClr>
                        <a:buSzPts val="2200"/>
                        <a:buFont typeface="Arial"/>
                        <a:buNone/>
                      </a:pPr>
                      <a:r>
                        <a:rPr lang="en-US" sz="1200">
                          <a:latin typeface="Trebuchet MS"/>
                          <a:ea typeface="Trebuchet MS"/>
                          <a:cs typeface="Trebuchet MS"/>
                          <a:sym typeface="Trebuchet MS"/>
                        </a:rPr>
                        <a:t>Complete and pass for law pannel.</a:t>
                      </a:r>
                      <a:endParaRPr sz="400"/>
                    </a:p>
                    <a:p>
                      <a:pPr marL="0" marR="0" lvl="0" indent="0" algn="l" rtl="0">
                        <a:spcBef>
                          <a:spcPts val="0"/>
                        </a:spcBef>
                        <a:spcAft>
                          <a:spcPts val="0"/>
                        </a:spcAft>
                        <a:buClr>
                          <a:schemeClr val="dk1"/>
                        </a:buClr>
                        <a:buSzPts val="2200"/>
                        <a:buFont typeface="Arial"/>
                        <a:buNone/>
                      </a:pPr>
                      <a:endParaRPr sz="120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3"/>
                  </a:ext>
                </a:extLst>
              </a:tr>
              <a:tr h="624452">
                <a:tc>
                  <a:txBody>
                    <a:bodyPr/>
                    <a:lstStyle/>
                    <a:p>
                      <a:pPr marL="0" marR="0" lvl="0" indent="0" algn="l" rtl="0">
                        <a:spcBef>
                          <a:spcPts val="0"/>
                        </a:spcBef>
                        <a:spcAft>
                          <a:spcPts val="0"/>
                        </a:spcAft>
                        <a:buNone/>
                      </a:pPr>
                      <a:r>
                        <a:rPr lang="en-US" sz="1200" dirty="0">
                          <a:latin typeface="Trebuchet MS"/>
                          <a:ea typeface="Trebuchet MS"/>
                          <a:cs typeface="Trebuchet MS"/>
                          <a:sym typeface="Trebuchet MS"/>
                        </a:rPr>
                        <a:t>FR04</a:t>
                      </a:r>
                      <a:endParaRPr sz="1200" dirty="0">
                        <a:latin typeface="Trebuchet MS"/>
                        <a:ea typeface="Trebuchet MS"/>
                        <a:cs typeface="Trebuchet MS"/>
                        <a:sym typeface="Trebuchet MS"/>
                      </a:endParaRPr>
                    </a:p>
                  </a:txBody>
                  <a:tcPr marL="68583" marR="68583" marT="30486" marB="30486"/>
                </a:tc>
                <a:tc>
                  <a:txBody>
                    <a:bodyPr/>
                    <a:lstStyle/>
                    <a:p>
                      <a:pPr marL="0" marR="0" lvl="0" indent="0" algn="l" rtl="0">
                        <a:spcBef>
                          <a:spcPts val="0"/>
                        </a:spcBef>
                        <a:spcAft>
                          <a:spcPts val="0"/>
                        </a:spcAft>
                        <a:buNone/>
                      </a:pPr>
                      <a:r>
                        <a:rPr lang="en-US" sz="1200" dirty="0">
                          <a:latin typeface="Trebuchet MS"/>
                          <a:ea typeface="Trebuchet MS"/>
                          <a:cs typeface="Trebuchet MS"/>
                          <a:sym typeface="Trebuchet MS"/>
                        </a:rPr>
                        <a:t>Admin take the issue in media or seminar for awareness</a:t>
                      </a:r>
                      <a:endParaRPr sz="1200" dirty="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4"/>
                  </a:ext>
                </a:extLst>
              </a:tr>
              <a:tr h="657577">
                <a:tc>
                  <a:txBody>
                    <a:bodyPr/>
                    <a:lstStyle/>
                    <a:p>
                      <a:pPr marL="0" marR="0" lvl="0" indent="0" algn="l" rtl="0">
                        <a:spcBef>
                          <a:spcPts val="0"/>
                        </a:spcBef>
                        <a:spcAft>
                          <a:spcPts val="0"/>
                        </a:spcAft>
                        <a:buNone/>
                      </a:pPr>
                      <a:r>
                        <a:rPr lang="en-US" sz="1200" dirty="0">
                          <a:latin typeface="Trebuchet MS"/>
                          <a:ea typeface="Trebuchet MS"/>
                          <a:cs typeface="Trebuchet MS"/>
                          <a:sym typeface="Trebuchet MS"/>
                        </a:rPr>
                        <a:t>FR05</a:t>
                      </a:r>
                      <a:endParaRPr sz="1200" dirty="0">
                        <a:latin typeface="Trebuchet MS"/>
                        <a:ea typeface="Trebuchet MS"/>
                        <a:cs typeface="Trebuchet MS"/>
                        <a:sym typeface="Trebuchet MS"/>
                      </a:endParaRPr>
                    </a:p>
                  </a:txBody>
                  <a:tcPr marL="68583" marR="68583" marT="30486" marB="30486"/>
                </a:tc>
                <a:tc>
                  <a:txBody>
                    <a:bodyPr/>
                    <a:lstStyle/>
                    <a:p>
                      <a:pPr marL="0" marR="0" lvl="0" indent="0" algn="l" rtl="0">
                        <a:spcBef>
                          <a:spcPts val="0"/>
                        </a:spcBef>
                        <a:spcAft>
                          <a:spcPts val="0"/>
                        </a:spcAft>
                        <a:buNone/>
                      </a:pPr>
                      <a:r>
                        <a:rPr lang="en-US" sz="1200" b="0" dirty="0">
                          <a:latin typeface="Trebuchet MS"/>
                          <a:ea typeface="Trebuchet MS"/>
                          <a:cs typeface="Trebuchet MS"/>
                          <a:sym typeface="Trebuchet MS"/>
                        </a:rPr>
                        <a:t>Uploaded </a:t>
                      </a:r>
                      <a:r>
                        <a:rPr lang="en-US" sz="1200" b="0" dirty="0" err="1">
                          <a:latin typeface="Trebuchet MS"/>
                          <a:ea typeface="Trebuchet MS"/>
                          <a:cs typeface="Trebuchet MS"/>
                          <a:sym typeface="Trebuchet MS"/>
                        </a:rPr>
                        <a:t>Video,Photo,Article</a:t>
                      </a:r>
                      <a:r>
                        <a:rPr lang="en-US" sz="1200" b="0" dirty="0">
                          <a:latin typeface="Trebuchet MS"/>
                          <a:ea typeface="Trebuchet MS"/>
                          <a:cs typeface="Trebuchet MS"/>
                          <a:sym typeface="Trebuchet MS"/>
                        </a:rPr>
                        <a:t> by Admin also.</a:t>
                      </a:r>
                      <a:endParaRPr sz="1200" b="0" dirty="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5"/>
                  </a:ext>
                </a:extLst>
              </a:tr>
            </a:tbl>
          </a:graphicData>
        </a:graphic>
      </p:graphicFrame>
      <p:graphicFrame>
        <p:nvGraphicFramePr>
          <p:cNvPr id="146" name="Google Shape;146;p8"/>
          <p:cNvGraphicFramePr/>
          <p:nvPr>
            <p:extLst>
              <p:ext uri="{D42A27DB-BD31-4B8C-83A1-F6EECF244321}">
                <p14:modId xmlns:p14="http://schemas.microsoft.com/office/powerpoint/2010/main" val="2627179619"/>
              </p:ext>
            </p:extLst>
          </p:nvPr>
        </p:nvGraphicFramePr>
        <p:xfrm>
          <a:off x="5050322" y="957859"/>
          <a:ext cx="1380459" cy="3848182"/>
        </p:xfrm>
        <a:graphic>
          <a:graphicData uri="http://schemas.openxmlformats.org/drawingml/2006/table">
            <a:tbl>
              <a:tblPr firstRow="1" bandRow="1">
                <a:noFill/>
                <a:tableStyleId>{3D57A23D-7E3D-4363-8C68-198F44DA06D3}</a:tableStyleId>
              </a:tblPr>
              <a:tblGrid>
                <a:gridCol w="1380459">
                  <a:extLst>
                    <a:ext uri="{9D8B030D-6E8A-4147-A177-3AD203B41FA5}">
                      <a16:colId xmlns:a16="http://schemas.microsoft.com/office/drawing/2014/main" val="20000"/>
                    </a:ext>
                  </a:extLst>
                </a:gridCol>
              </a:tblGrid>
              <a:tr h="659903">
                <a:tc>
                  <a:txBody>
                    <a:bodyPr/>
                    <a:lstStyle/>
                    <a:p>
                      <a:pPr marL="0" marR="0" lvl="0" indent="0" algn="l" rtl="0">
                        <a:spcBef>
                          <a:spcPts val="0"/>
                        </a:spcBef>
                        <a:spcAft>
                          <a:spcPts val="0"/>
                        </a:spcAft>
                        <a:buNone/>
                      </a:pPr>
                      <a:r>
                        <a:rPr lang="en-US" sz="1100" dirty="0">
                          <a:latin typeface="Trebuchet MS"/>
                          <a:ea typeface="Trebuchet MS"/>
                          <a:cs typeface="Trebuchet MS"/>
                          <a:sym typeface="Trebuchet MS"/>
                        </a:rPr>
                        <a:t>Section</a:t>
                      </a:r>
                      <a:endParaRPr sz="1100" dirty="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0"/>
                  </a:ext>
                </a:extLst>
              </a:tr>
              <a:tr h="671934">
                <a:tc>
                  <a:txBody>
                    <a:bodyPr/>
                    <a:lstStyle/>
                    <a:p>
                      <a:pPr marL="0" marR="0" lvl="0" indent="0" algn="l" rtl="0">
                        <a:spcBef>
                          <a:spcPts val="0"/>
                        </a:spcBef>
                        <a:spcAft>
                          <a:spcPts val="0"/>
                        </a:spcAft>
                        <a:buNone/>
                      </a:pPr>
                      <a:r>
                        <a:rPr lang="en-US" sz="1100" dirty="0">
                          <a:latin typeface="Trebuchet MS"/>
                          <a:ea typeface="Trebuchet MS"/>
                          <a:cs typeface="Trebuchet MS"/>
                          <a:sym typeface="Trebuchet MS"/>
                        </a:rPr>
                        <a:t>Complain </a:t>
                      </a:r>
                      <a:endParaRPr sz="1100" dirty="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1"/>
                  </a:ext>
                </a:extLst>
              </a:tr>
              <a:tr h="623939">
                <a:tc>
                  <a:txBody>
                    <a:bodyPr/>
                    <a:lstStyle/>
                    <a:p>
                      <a:pPr marL="0" marR="0" lvl="0" indent="0" algn="l" rtl="0">
                        <a:spcBef>
                          <a:spcPts val="0"/>
                        </a:spcBef>
                        <a:spcAft>
                          <a:spcPts val="0"/>
                        </a:spcAft>
                        <a:buNone/>
                      </a:pPr>
                      <a:r>
                        <a:rPr lang="en-US" sz="1100" dirty="0">
                          <a:latin typeface="Trebuchet MS"/>
                          <a:ea typeface="Trebuchet MS"/>
                          <a:cs typeface="Trebuchet MS"/>
                          <a:sym typeface="Trebuchet MS"/>
                        </a:rPr>
                        <a:t>Processing</a:t>
                      </a:r>
                      <a:endParaRPr sz="1100" dirty="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2"/>
                  </a:ext>
                </a:extLst>
              </a:tr>
              <a:tr h="623939">
                <a:tc>
                  <a:txBody>
                    <a:bodyPr/>
                    <a:lstStyle/>
                    <a:p>
                      <a:pPr marL="0" marR="0" lvl="0" indent="0" algn="l" rtl="0">
                        <a:spcBef>
                          <a:spcPts val="0"/>
                        </a:spcBef>
                        <a:spcAft>
                          <a:spcPts val="0"/>
                        </a:spcAft>
                        <a:buNone/>
                      </a:pPr>
                      <a:r>
                        <a:rPr lang="en-US" sz="1100">
                          <a:latin typeface="Trebuchet MS"/>
                          <a:ea typeface="Trebuchet MS"/>
                          <a:cs typeface="Trebuchet MS"/>
                          <a:sym typeface="Trebuchet MS"/>
                        </a:rPr>
                        <a:t>Case Transfer/Law</a:t>
                      </a:r>
                      <a:endParaRPr sz="110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3"/>
                  </a:ext>
                </a:extLst>
              </a:tr>
              <a:tr h="644508">
                <a:tc>
                  <a:txBody>
                    <a:bodyPr/>
                    <a:lstStyle/>
                    <a:p>
                      <a:pPr marL="0" marR="0" lvl="0" indent="0" algn="l" rtl="0">
                        <a:spcBef>
                          <a:spcPts val="0"/>
                        </a:spcBef>
                        <a:spcAft>
                          <a:spcPts val="0"/>
                        </a:spcAft>
                        <a:buNone/>
                      </a:pPr>
                      <a:r>
                        <a:rPr lang="en-US" sz="1100" dirty="0">
                          <a:latin typeface="Trebuchet MS"/>
                          <a:ea typeface="Trebuchet MS"/>
                          <a:cs typeface="Trebuchet MS"/>
                          <a:sym typeface="Trebuchet MS"/>
                        </a:rPr>
                        <a:t>Media &amp; Law</a:t>
                      </a:r>
                      <a:endParaRPr sz="1100" dirty="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4"/>
                  </a:ext>
                </a:extLst>
              </a:tr>
              <a:tr h="623959">
                <a:tc>
                  <a:txBody>
                    <a:bodyPr/>
                    <a:lstStyle/>
                    <a:p>
                      <a:pPr marL="0" marR="0" lvl="0" indent="0" algn="l" rtl="0">
                        <a:spcBef>
                          <a:spcPts val="0"/>
                        </a:spcBef>
                        <a:spcAft>
                          <a:spcPts val="0"/>
                        </a:spcAft>
                        <a:buNone/>
                      </a:pPr>
                      <a:r>
                        <a:rPr lang="en-US" sz="1100" dirty="0">
                          <a:latin typeface="Trebuchet MS"/>
                          <a:ea typeface="Trebuchet MS"/>
                          <a:cs typeface="Trebuchet MS"/>
                          <a:sym typeface="Trebuchet MS"/>
                        </a:rPr>
                        <a:t>Blogging</a:t>
                      </a:r>
                      <a:endParaRPr sz="1100" dirty="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5"/>
                  </a:ext>
                </a:extLst>
              </a:tr>
            </a:tbl>
          </a:graphicData>
        </a:graphic>
      </p:graphicFrame>
      <p:sp>
        <p:nvSpPr>
          <p:cNvPr id="147" name="Google Shape;147;p8"/>
          <p:cNvSpPr/>
          <p:nvPr/>
        </p:nvSpPr>
        <p:spPr>
          <a:xfrm>
            <a:off x="149900" y="149902"/>
            <a:ext cx="6580684" cy="9638675"/>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
        <p:nvSpPr>
          <p:cNvPr id="148" name="Google Shape;148;p8"/>
          <p:cNvSpPr/>
          <p:nvPr/>
        </p:nvSpPr>
        <p:spPr>
          <a:xfrm>
            <a:off x="359765" y="339857"/>
            <a:ext cx="1608667" cy="423333"/>
          </a:xfrm>
          <a:prstGeom prst="rect">
            <a:avLst/>
          </a:prstGeom>
          <a:solidFill>
            <a:srgbClr val="F2F2F2"/>
          </a:solidFill>
          <a:ln w="25400" cap="flat" cmpd="sng">
            <a:solidFill>
              <a:schemeClr val="dk1"/>
            </a:solidFill>
            <a:prstDash val="solid"/>
            <a:round/>
            <a:headEnd type="none" w="sm" len="sm"/>
            <a:tailEnd type="none" w="sm" len="sm"/>
          </a:ln>
        </p:spPr>
        <p:txBody>
          <a:bodyPr spcFirstLastPara="1" wrap="square" lIns="50792" tIns="25389" rIns="50792" bIns="25389" anchor="ctr" anchorCtr="0">
            <a:noAutofit/>
          </a:bodyPr>
          <a:lstStyle/>
          <a:p>
            <a:pPr algn="ctr"/>
            <a:r>
              <a:rPr lang="en-US" sz="1111" b="1">
                <a:solidFill>
                  <a:schemeClr val="dk1"/>
                </a:solidFill>
                <a:latin typeface="Calibri"/>
                <a:ea typeface="Calibri"/>
                <a:cs typeface="Calibri"/>
                <a:sym typeface="Calibri"/>
              </a:rPr>
              <a:t>Admin</a:t>
            </a:r>
            <a:endParaRPr sz="1111" b="1">
              <a:solidFill>
                <a:schemeClr val="dk1"/>
              </a:solidFill>
              <a:latin typeface="Calibri"/>
              <a:ea typeface="Calibri"/>
              <a:cs typeface="Calibri"/>
              <a:sym typeface="Calibri"/>
            </a:endParaRPr>
          </a:p>
        </p:txBody>
      </p:sp>
      <p:graphicFrame>
        <p:nvGraphicFramePr>
          <p:cNvPr id="7" name="Google Shape;153;p9">
            <a:extLst>
              <a:ext uri="{FF2B5EF4-FFF2-40B4-BE49-F238E27FC236}">
                <a16:creationId xmlns:a16="http://schemas.microsoft.com/office/drawing/2014/main" id="{57B87C45-F51C-422E-9788-D2FE528EDF2C}"/>
              </a:ext>
            </a:extLst>
          </p:cNvPr>
          <p:cNvGraphicFramePr/>
          <p:nvPr>
            <p:extLst>
              <p:ext uri="{D42A27DB-BD31-4B8C-83A1-F6EECF244321}">
                <p14:modId xmlns:p14="http://schemas.microsoft.com/office/powerpoint/2010/main" val="4283959612"/>
              </p:ext>
            </p:extLst>
          </p:nvPr>
        </p:nvGraphicFramePr>
        <p:xfrm>
          <a:off x="427219" y="5729546"/>
          <a:ext cx="4483597" cy="3938695"/>
        </p:xfrm>
        <a:graphic>
          <a:graphicData uri="http://schemas.openxmlformats.org/drawingml/2006/table">
            <a:tbl>
              <a:tblPr firstRow="1" bandRow="1">
                <a:noFill/>
                <a:tableStyleId>{3D57A23D-7E3D-4363-8C68-198F44DA06D3}</a:tableStyleId>
              </a:tblPr>
              <a:tblGrid>
                <a:gridCol w="788779">
                  <a:extLst>
                    <a:ext uri="{9D8B030D-6E8A-4147-A177-3AD203B41FA5}">
                      <a16:colId xmlns:a16="http://schemas.microsoft.com/office/drawing/2014/main" val="20000"/>
                    </a:ext>
                  </a:extLst>
                </a:gridCol>
                <a:gridCol w="3694818">
                  <a:extLst>
                    <a:ext uri="{9D8B030D-6E8A-4147-A177-3AD203B41FA5}">
                      <a16:colId xmlns:a16="http://schemas.microsoft.com/office/drawing/2014/main" val="20001"/>
                    </a:ext>
                  </a:extLst>
                </a:gridCol>
              </a:tblGrid>
              <a:tr h="658372">
                <a:tc>
                  <a:txBody>
                    <a:bodyPr/>
                    <a:lstStyle/>
                    <a:p>
                      <a:pPr marL="0" marR="0" lvl="0" indent="0" algn="l" rtl="0">
                        <a:spcBef>
                          <a:spcPts val="0"/>
                        </a:spcBef>
                        <a:spcAft>
                          <a:spcPts val="0"/>
                        </a:spcAft>
                        <a:buNone/>
                      </a:pPr>
                      <a:r>
                        <a:rPr lang="en-US" sz="1200" b="0">
                          <a:latin typeface="Overlock"/>
                          <a:ea typeface="Overlock"/>
                          <a:cs typeface="Overlock"/>
                          <a:sym typeface="Overlock"/>
                        </a:rPr>
                        <a:t>Functional</a:t>
                      </a:r>
                      <a:br>
                        <a:rPr lang="en-US" sz="1200" b="0">
                          <a:latin typeface="Overlock"/>
                          <a:ea typeface="Overlock"/>
                          <a:cs typeface="Overlock"/>
                          <a:sym typeface="Overlock"/>
                        </a:rPr>
                      </a:br>
                      <a:r>
                        <a:rPr lang="en-US" sz="1200" b="0">
                          <a:latin typeface="Overlock"/>
                          <a:ea typeface="Overlock"/>
                          <a:cs typeface="Overlock"/>
                          <a:sym typeface="Overlock"/>
                        </a:rPr>
                        <a:t>Requirement</a:t>
                      </a:r>
                      <a:endParaRPr sz="1200" b="0">
                        <a:latin typeface="Overlock"/>
                        <a:ea typeface="Overlock"/>
                        <a:cs typeface="Overlock"/>
                        <a:sym typeface="Overlock"/>
                      </a:endParaRPr>
                    </a:p>
                  </a:txBody>
                  <a:tcPr marL="68583" marR="68583" marT="30486" marB="30486"/>
                </a:tc>
                <a:tc>
                  <a:txBody>
                    <a:bodyPr/>
                    <a:lstStyle/>
                    <a:p>
                      <a:pPr marL="0" marR="0" lvl="0" indent="0" algn="l" rtl="0">
                        <a:lnSpc>
                          <a:spcPct val="200000"/>
                        </a:lnSpc>
                        <a:spcBef>
                          <a:spcPts val="0"/>
                        </a:spcBef>
                        <a:spcAft>
                          <a:spcPts val="0"/>
                        </a:spcAft>
                        <a:buNone/>
                      </a:pPr>
                      <a:r>
                        <a:rPr lang="en-US" sz="1200" dirty="0"/>
                        <a:t>                                         </a:t>
                      </a:r>
                      <a:r>
                        <a:rPr lang="en-US" sz="1600" b="0" dirty="0">
                          <a:latin typeface="Overlock"/>
                          <a:ea typeface="Overlock"/>
                          <a:cs typeface="Overlock"/>
                          <a:sym typeface="Overlock"/>
                        </a:rPr>
                        <a:t>Description</a:t>
                      </a:r>
                      <a:endParaRPr sz="1600" b="0" dirty="0">
                        <a:latin typeface="Overlock"/>
                        <a:ea typeface="Overlock"/>
                        <a:cs typeface="Overlock"/>
                        <a:sym typeface="Overlock"/>
                      </a:endParaRPr>
                    </a:p>
                  </a:txBody>
                  <a:tcPr marL="68583" marR="68583" marT="30486" marB="30486"/>
                </a:tc>
                <a:extLst>
                  <a:ext uri="{0D108BD9-81ED-4DB2-BD59-A6C34878D82A}">
                    <a16:rowId xmlns:a16="http://schemas.microsoft.com/office/drawing/2014/main" val="10000"/>
                  </a:ext>
                </a:extLst>
              </a:tr>
              <a:tr h="746330">
                <a:tc>
                  <a:txBody>
                    <a:bodyPr/>
                    <a:lstStyle/>
                    <a:p>
                      <a:pPr marL="0" marR="0" lvl="0" indent="0" algn="l" rtl="0">
                        <a:spcBef>
                          <a:spcPts val="0"/>
                        </a:spcBef>
                        <a:spcAft>
                          <a:spcPts val="0"/>
                        </a:spcAft>
                        <a:buNone/>
                      </a:pPr>
                      <a:r>
                        <a:rPr lang="en-US" sz="1200">
                          <a:latin typeface="Trebuchet MS"/>
                          <a:ea typeface="Trebuchet MS"/>
                          <a:cs typeface="Trebuchet MS"/>
                          <a:sym typeface="Trebuchet MS"/>
                        </a:rPr>
                        <a:t>FR01</a:t>
                      </a:r>
                      <a:endParaRPr sz="1200">
                        <a:latin typeface="Trebuchet MS"/>
                        <a:ea typeface="Trebuchet MS"/>
                        <a:cs typeface="Trebuchet MS"/>
                        <a:sym typeface="Trebuchet MS"/>
                      </a:endParaRPr>
                    </a:p>
                  </a:txBody>
                  <a:tcPr marL="68583" marR="68583" marT="30486" marB="30486"/>
                </a:tc>
                <a:tc>
                  <a:txBody>
                    <a:bodyPr/>
                    <a:lstStyle/>
                    <a:p>
                      <a:pPr marL="0" marR="0" lvl="0" indent="0" algn="l" rtl="0">
                        <a:lnSpc>
                          <a:spcPct val="100000"/>
                        </a:lnSpc>
                        <a:spcBef>
                          <a:spcPts val="0"/>
                        </a:spcBef>
                        <a:spcAft>
                          <a:spcPts val="0"/>
                        </a:spcAft>
                        <a:buClr>
                          <a:schemeClr val="dk1"/>
                        </a:buClr>
                        <a:buSzPts val="2200"/>
                        <a:buFont typeface="Trebuchet MS"/>
                        <a:buNone/>
                      </a:pPr>
                      <a:r>
                        <a:rPr lang="en-US" sz="1200">
                          <a:latin typeface="Trebuchet MS"/>
                          <a:ea typeface="Trebuchet MS"/>
                          <a:cs typeface="Trebuchet MS"/>
                          <a:sym typeface="Trebuchet MS"/>
                        </a:rPr>
                        <a:t>Bully or Victim person give the information to admin pannel with evidence and proof</a:t>
                      </a:r>
                      <a:r>
                        <a:rPr lang="en-US" sz="800">
                          <a:latin typeface="Trebuchet MS"/>
                          <a:ea typeface="Trebuchet MS"/>
                          <a:cs typeface="Trebuchet MS"/>
                          <a:sym typeface="Trebuchet MS"/>
                        </a:rPr>
                        <a:t>.(Give true information evidence file can be JPG,PNJ,PDF) </a:t>
                      </a:r>
                      <a:endParaRPr sz="400"/>
                    </a:p>
                    <a:p>
                      <a:pPr marL="0" marR="0" lvl="0" indent="0" algn="l" rtl="0">
                        <a:spcBef>
                          <a:spcPts val="0"/>
                        </a:spcBef>
                        <a:spcAft>
                          <a:spcPts val="0"/>
                        </a:spcAft>
                        <a:buNone/>
                      </a:pPr>
                      <a:endParaRPr sz="120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1"/>
                  </a:ext>
                </a:extLst>
              </a:tr>
              <a:tr h="625207">
                <a:tc>
                  <a:txBody>
                    <a:bodyPr/>
                    <a:lstStyle/>
                    <a:p>
                      <a:pPr marL="0" marR="0" lvl="0" indent="0" algn="l" rtl="0">
                        <a:spcBef>
                          <a:spcPts val="0"/>
                        </a:spcBef>
                        <a:spcAft>
                          <a:spcPts val="0"/>
                        </a:spcAft>
                        <a:buNone/>
                      </a:pPr>
                      <a:r>
                        <a:rPr lang="en-US" sz="1200">
                          <a:latin typeface="Trebuchet MS"/>
                          <a:ea typeface="Trebuchet MS"/>
                          <a:cs typeface="Trebuchet MS"/>
                          <a:sym typeface="Trebuchet MS"/>
                        </a:rPr>
                        <a:t>FR02</a:t>
                      </a:r>
                      <a:endParaRPr sz="1200">
                        <a:latin typeface="Trebuchet MS"/>
                        <a:ea typeface="Trebuchet MS"/>
                        <a:cs typeface="Trebuchet MS"/>
                        <a:sym typeface="Trebuchet MS"/>
                      </a:endParaRPr>
                    </a:p>
                  </a:txBody>
                  <a:tcPr marL="68583" marR="68583" marT="30486" marB="30486"/>
                </a:tc>
                <a:tc>
                  <a:txBody>
                    <a:bodyPr/>
                    <a:lstStyle/>
                    <a:p>
                      <a:pPr marL="0" marR="0" lvl="0" indent="0" algn="l" rtl="0">
                        <a:lnSpc>
                          <a:spcPct val="100000"/>
                        </a:lnSpc>
                        <a:spcBef>
                          <a:spcPts val="0"/>
                        </a:spcBef>
                        <a:spcAft>
                          <a:spcPts val="0"/>
                        </a:spcAft>
                        <a:buClr>
                          <a:schemeClr val="dk1"/>
                        </a:buClr>
                        <a:buSzPts val="2200"/>
                        <a:buFont typeface="Trebuchet MS"/>
                        <a:buNone/>
                      </a:pPr>
                      <a:r>
                        <a:rPr lang="en-US" sz="1200">
                          <a:latin typeface="Trebuchet MS"/>
                          <a:ea typeface="Trebuchet MS"/>
                          <a:cs typeface="Trebuchet MS"/>
                          <a:sym typeface="Trebuchet MS"/>
                        </a:rPr>
                        <a:t>By submitting info they can also text or ask anything</a:t>
                      </a:r>
                      <a:br>
                        <a:rPr lang="en-US" sz="1200">
                          <a:latin typeface="Trebuchet MS"/>
                          <a:ea typeface="Trebuchet MS"/>
                          <a:cs typeface="Trebuchet MS"/>
                          <a:sym typeface="Trebuchet MS"/>
                        </a:rPr>
                      </a:br>
                      <a:r>
                        <a:rPr lang="en-US" sz="700">
                          <a:latin typeface="Trebuchet MS"/>
                          <a:ea typeface="Trebuchet MS"/>
                          <a:cs typeface="Trebuchet MS"/>
                          <a:sym typeface="Trebuchet MS"/>
                        </a:rPr>
                        <a:t>(By ask bar)</a:t>
                      </a:r>
                      <a:endParaRPr sz="70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2"/>
                  </a:ext>
                </a:extLst>
              </a:tr>
              <a:tr h="625207">
                <a:tc>
                  <a:txBody>
                    <a:bodyPr/>
                    <a:lstStyle/>
                    <a:p>
                      <a:pPr marL="0" marR="0" lvl="0" indent="0" algn="l" rtl="0">
                        <a:spcBef>
                          <a:spcPts val="0"/>
                        </a:spcBef>
                        <a:spcAft>
                          <a:spcPts val="0"/>
                        </a:spcAft>
                        <a:buNone/>
                      </a:pPr>
                      <a:r>
                        <a:rPr lang="en-US" sz="1200">
                          <a:latin typeface="Trebuchet MS"/>
                          <a:ea typeface="Trebuchet MS"/>
                          <a:cs typeface="Trebuchet MS"/>
                          <a:sym typeface="Trebuchet MS"/>
                        </a:rPr>
                        <a:t>FR03</a:t>
                      </a:r>
                      <a:endParaRPr sz="1200">
                        <a:latin typeface="Trebuchet MS"/>
                        <a:ea typeface="Trebuchet MS"/>
                        <a:cs typeface="Trebuchet MS"/>
                        <a:sym typeface="Trebuchet MS"/>
                      </a:endParaRPr>
                    </a:p>
                  </a:txBody>
                  <a:tcPr marL="68583" marR="68583" marT="30486" marB="30486"/>
                </a:tc>
                <a:tc>
                  <a:txBody>
                    <a:bodyPr/>
                    <a:lstStyle/>
                    <a:p>
                      <a:pPr marL="0" marR="0" lvl="0" indent="0" algn="l" rtl="0">
                        <a:spcBef>
                          <a:spcPts val="0"/>
                        </a:spcBef>
                        <a:spcAft>
                          <a:spcPts val="0"/>
                        </a:spcAft>
                        <a:buClr>
                          <a:schemeClr val="dk1"/>
                        </a:buClr>
                        <a:buSzPts val="2200"/>
                        <a:buFont typeface="Arial"/>
                        <a:buNone/>
                      </a:pPr>
                      <a:r>
                        <a:rPr lang="en-US" sz="1200">
                          <a:latin typeface="Trebuchet MS"/>
                          <a:ea typeface="Trebuchet MS"/>
                          <a:cs typeface="Trebuchet MS"/>
                          <a:sym typeface="Trebuchet MS"/>
                        </a:rPr>
                        <a:t>They can contact for emergency help</a:t>
                      </a:r>
                      <a:endParaRPr sz="400"/>
                    </a:p>
                  </a:txBody>
                  <a:tcPr marL="68583" marR="68583" marT="30486" marB="30486"/>
                </a:tc>
                <a:extLst>
                  <a:ext uri="{0D108BD9-81ED-4DB2-BD59-A6C34878D82A}">
                    <a16:rowId xmlns:a16="http://schemas.microsoft.com/office/drawing/2014/main" val="10003"/>
                  </a:ext>
                </a:extLst>
              </a:tr>
              <a:tr h="625207">
                <a:tc>
                  <a:txBody>
                    <a:bodyPr/>
                    <a:lstStyle/>
                    <a:p>
                      <a:pPr marL="0" marR="0" lvl="0" indent="0" algn="l" rtl="0">
                        <a:spcBef>
                          <a:spcPts val="0"/>
                        </a:spcBef>
                        <a:spcAft>
                          <a:spcPts val="0"/>
                        </a:spcAft>
                        <a:buNone/>
                      </a:pPr>
                      <a:r>
                        <a:rPr lang="en-US" sz="1200">
                          <a:latin typeface="Trebuchet MS"/>
                          <a:ea typeface="Trebuchet MS"/>
                          <a:cs typeface="Trebuchet MS"/>
                          <a:sym typeface="Trebuchet MS"/>
                        </a:rPr>
                        <a:t>FR04</a:t>
                      </a:r>
                      <a:endParaRPr sz="1200">
                        <a:latin typeface="Trebuchet MS"/>
                        <a:ea typeface="Trebuchet MS"/>
                        <a:cs typeface="Trebuchet MS"/>
                        <a:sym typeface="Trebuchet MS"/>
                      </a:endParaRPr>
                    </a:p>
                  </a:txBody>
                  <a:tcPr marL="68583" marR="68583" marT="30486" marB="30486"/>
                </a:tc>
                <a:tc>
                  <a:txBody>
                    <a:bodyPr/>
                    <a:lstStyle/>
                    <a:p>
                      <a:pPr marL="0" marR="0" lvl="0" indent="0" algn="l" rtl="0">
                        <a:spcBef>
                          <a:spcPts val="0"/>
                        </a:spcBef>
                        <a:spcAft>
                          <a:spcPts val="0"/>
                        </a:spcAft>
                        <a:buNone/>
                      </a:pPr>
                      <a:r>
                        <a:rPr lang="en-US" sz="1200">
                          <a:latin typeface="Trebuchet MS"/>
                          <a:ea typeface="Trebuchet MS"/>
                          <a:cs typeface="Trebuchet MS"/>
                          <a:sym typeface="Trebuchet MS"/>
                        </a:rPr>
                        <a:t>Upload video,photo and article will be available</a:t>
                      </a:r>
                      <a:endParaRPr sz="120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4"/>
                  </a:ext>
                </a:extLst>
              </a:tr>
              <a:tr h="658372">
                <a:tc>
                  <a:txBody>
                    <a:bodyPr/>
                    <a:lstStyle/>
                    <a:p>
                      <a:pPr marL="0" marR="0" lvl="0" indent="0" algn="l" rtl="0">
                        <a:spcBef>
                          <a:spcPts val="0"/>
                        </a:spcBef>
                        <a:spcAft>
                          <a:spcPts val="0"/>
                        </a:spcAft>
                        <a:buNone/>
                      </a:pPr>
                      <a:r>
                        <a:rPr lang="en-US" sz="1200">
                          <a:latin typeface="Trebuchet MS"/>
                          <a:ea typeface="Trebuchet MS"/>
                          <a:cs typeface="Trebuchet MS"/>
                          <a:sym typeface="Trebuchet MS"/>
                        </a:rPr>
                        <a:t>FR05</a:t>
                      </a:r>
                      <a:endParaRPr sz="1200">
                        <a:latin typeface="Trebuchet MS"/>
                        <a:ea typeface="Trebuchet MS"/>
                        <a:cs typeface="Trebuchet MS"/>
                        <a:sym typeface="Trebuchet MS"/>
                      </a:endParaRPr>
                    </a:p>
                  </a:txBody>
                  <a:tcPr marL="68583" marR="68583" marT="30486" marB="30486"/>
                </a:tc>
                <a:tc>
                  <a:txBody>
                    <a:bodyPr/>
                    <a:lstStyle/>
                    <a:p>
                      <a:pPr marL="0" marR="0" lvl="0" indent="0" algn="l" rtl="0">
                        <a:spcBef>
                          <a:spcPts val="0"/>
                        </a:spcBef>
                        <a:spcAft>
                          <a:spcPts val="0"/>
                        </a:spcAft>
                        <a:buNone/>
                      </a:pPr>
                      <a:r>
                        <a:rPr lang="en-US" sz="1200" dirty="0">
                          <a:latin typeface="Trebuchet MS"/>
                          <a:ea typeface="Trebuchet MS"/>
                          <a:cs typeface="Trebuchet MS"/>
                          <a:sym typeface="Trebuchet MS"/>
                        </a:rPr>
                        <a:t>Media Like </a:t>
                      </a:r>
                      <a:r>
                        <a:rPr lang="en-US" sz="1200" dirty="0" err="1">
                          <a:latin typeface="Trebuchet MS"/>
                          <a:ea typeface="Trebuchet MS"/>
                          <a:cs typeface="Trebuchet MS"/>
                          <a:sym typeface="Trebuchet MS"/>
                        </a:rPr>
                        <a:t>journal,channel,newspaper</a:t>
                      </a:r>
                      <a:r>
                        <a:rPr lang="en-US" sz="1200" dirty="0">
                          <a:latin typeface="Trebuchet MS"/>
                          <a:ea typeface="Trebuchet MS"/>
                          <a:cs typeface="Trebuchet MS"/>
                          <a:sym typeface="Trebuchet MS"/>
                        </a:rPr>
                        <a:t> also helpful for victimization</a:t>
                      </a:r>
                      <a:endParaRPr sz="1200" dirty="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5"/>
                  </a:ext>
                </a:extLst>
              </a:tr>
            </a:tbl>
          </a:graphicData>
        </a:graphic>
      </p:graphicFrame>
      <p:graphicFrame>
        <p:nvGraphicFramePr>
          <p:cNvPr id="8" name="Google Shape;155;p9">
            <a:extLst>
              <a:ext uri="{FF2B5EF4-FFF2-40B4-BE49-F238E27FC236}">
                <a16:creationId xmlns:a16="http://schemas.microsoft.com/office/drawing/2014/main" id="{37BF1B51-EA02-4BDA-8B61-0D445CD51F9B}"/>
              </a:ext>
            </a:extLst>
          </p:cNvPr>
          <p:cNvGraphicFramePr/>
          <p:nvPr>
            <p:extLst>
              <p:ext uri="{D42A27DB-BD31-4B8C-83A1-F6EECF244321}">
                <p14:modId xmlns:p14="http://schemas.microsoft.com/office/powerpoint/2010/main" val="3604845236"/>
              </p:ext>
            </p:extLst>
          </p:nvPr>
        </p:nvGraphicFramePr>
        <p:xfrm>
          <a:off x="4910815" y="5729545"/>
          <a:ext cx="1519965" cy="3938696"/>
        </p:xfrm>
        <a:graphic>
          <a:graphicData uri="http://schemas.openxmlformats.org/drawingml/2006/table">
            <a:tbl>
              <a:tblPr firstRow="1" bandRow="1">
                <a:noFill/>
                <a:tableStyleId>{3D57A23D-7E3D-4363-8C68-198F44DA06D3}</a:tableStyleId>
              </a:tblPr>
              <a:tblGrid>
                <a:gridCol w="1519965">
                  <a:extLst>
                    <a:ext uri="{9D8B030D-6E8A-4147-A177-3AD203B41FA5}">
                      <a16:colId xmlns:a16="http://schemas.microsoft.com/office/drawing/2014/main" val="20000"/>
                    </a:ext>
                  </a:extLst>
                </a:gridCol>
              </a:tblGrid>
              <a:tr h="656652">
                <a:tc>
                  <a:txBody>
                    <a:bodyPr/>
                    <a:lstStyle/>
                    <a:p>
                      <a:pPr marL="0" marR="0" lvl="0" indent="0" algn="l" rtl="0">
                        <a:spcBef>
                          <a:spcPts val="0"/>
                        </a:spcBef>
                        <a:spcAft>
                          <a:spcPts val="0"/>
                        </a:spcAft>
                        <a:buNone/>
                      </a:pPr>
                      <a:r>
                        <a:rPr lang="en-US" sz="1100">
                          <a:latin typeface="Trebuchet MS"/>
                          <a:ea typeface="Trebuchet MS"/>
                          <a:cs typeface="Trebuchet MS"/>
                          <a:sym typeface="Trebuchet MS"/>
                        </a:rPr>
                        <a:t>Section</a:t>
                      </a:r>
                      <a:endParaRPr sz="110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0"/>
                  </a:ext>
                </a:extLst>
              </a:tr>
              <a:tr h="684015">
                <a:tc>
                  <a:txBody>
                    <a:bodyPr/>
                    <a:lstStyle/>
                    <a:p>
                      <a:pPr marL="0" marR="0" lvl="0" indent="0" algn="l" rtl="0">
                        <a:spcBef>
                          <a:spcPts val="0"/>
                        </a:spcBef>
                        <a:spcAft>
                          <a:spcPts val="0"/>
                        </a:spcAft>
                        <a:buNone/>
                      </a:pPr>
                      <a:r>
                        <a:rPr lang="en-US" sz="1100" dirty="0">
                          <a:latin typeface="Trebuchet MS"/>
                          <a:ea typeface="Trebuchet MS"/>
                          <a:cs typeface="Trebuchet MS"/>
                          <a:sym typeface="Trebuchet MS"/>
                        </a:rPr>
                        <a:t>Complain</a:t>
                      </a:r>
                      <a:endParaRPr sz="1100" dirty="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1"/>
                  </a:ext>
                </a:extLst>
              </a:tr>
              <a:tr h="682983">
                <a:tc>
                  <a:txBody>
                    <a:bodyPr/>
                    <a:lstStyle/>
                    <a:p>
                      <a:pPr marL="0" marR="0" lvl="0" indent="0" algn="l" rtl="0">
                        <a:spcBef>
                          <a:spcPts val="0"/>
                        </a:spcBef>
                        <a:spcAft>
                          <a:spcPts val="0"/>
                        </a:spcAft>
                        <a:buNone/>
                      </a:pPr>
                      <a:r>
                        <a:rPr lang="en-US" sz="1100">
                          <a:latin typeface="Trebuchet MS"/>
                          <a:ea typeface="Trebuchet MS"/>
                          <a:cs typeface="Trebuchet MS"/>
                          <a:sym typeface="Trebuchet MS"/>
                        </a:rPr>
                        <a:t>Ask Bar</a:t>
                      </a:r>
                      <a:endParaRPr sz="110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2"/>
                  </a:ext>
                </a:extLst>
              </a:tr>
              <a:tr h="656468">
                <a:tc>
                  <a:txBody>
                    <a:bodyPr/>
                    <a:lstStyle/>
                    <a:p>
                      <a:pPr marL="0" marR="0" lvl="0" indent="0" algn="l" rtl="0">
                        <a:spcBef>
                          <a:spcPts val="0"/>
                        </a:spcBef>
                        <a:spcAft>
                          <a:spcPts val="0"/>
                        </a:spcAft>
                        <a:buNone/>
                      </a:pPr>
                      <a:r>
                        <a:rPr lang="en-US" sz="1100">
                          <a:latin typeface="Trebuchet MS"/>
                          <a:ea typeface="Trebuchet MS"/>
                          <a:cs typeface="Trebuchet MS"/>
                          <a:sym typeface="Trebuchet MS"/>
                        </a:rPr>
                        <a:t>About and Contact</a:t>
                      </a:r>
                      <a:endParaRPr sz="110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3"/>
                  </a:ext>
                </a:extLst>
              </a:tr>
              <a:tr h="629289">
                <a:tc>
                  <a:txBody>
                    <a:bodyPr/>
                    <a:lstStyle/>
                    <a:p>
                      <a:pPr marL="0" marR="0" lvl="0" indent="0" algn="l" rtl="0">
                        <a:spcBef>
                          <a:spcPts val="0"/>
                        </a:spcBef>
                        <a:spcAft>
                          <a:spcPts val="0"/>
                        </a:spcAft>
                        <a:buNone/>
                      </a:pPr>
                      <a:r>
                        <a:rPr lang="en-US" sz="1100">
                          <a:latin typeface="Trebuchet MS"/>
                          <a:ea typeface="Trebuchet MS"/>
                          <a:cs typeface="Trebuchet MS"/>
                          <a:sym typeface="Trebuchet MS"/>
                        </a:rPr>
                        <a:t>Blogging</a:t>
                      </a:r>
                      <a:endParaRPr sz="110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4"/>
                  </a:ext>
                </a:extLst>
              </a:tr>
              <a:tr h="629289">
                <a:tc>
                  <a:txBody>
                    <a:bodyPr/>
                    <a:lstStyle/>
                    <a:p>
                      <a:pPr marL="0" marR="0" lvl="0" indent="0" algn="l" rtl="0">
                        <a:spcBef>
                          <a:spcPts val="0"/>
                        </a:spcBef>
                        <a:spcAft>
                          <a:spcPts val="0"/>
                        </a:spcAft>
                        <a:buNone/>
                      </a:pPr>
                      <a:r>
                        <a:rPr lang="en-US" sz="1100" dirty="0">
                          <a:latin typeface="Trebuchet MS"/>
                          <a:ea typeface="Trebuchet MS"/>
                          <a:cs typeface="Trebuchet MS"/>
                          <a:sym typeface="Trebuchet MS"/>
                        </a:rPr>
                        <a:t>Media and law</a:t>
                      </a:r>
                      <a:endParaRPr sz="1100" dirty="0">
                        <a:latin typeface="Trebuchet MS"/>
                        <a:ea typeface="Trebuchet MS"/>
                        <a:cs typeface="Trebuchet MS"/>
                        <a:sym typeface="Trebuchet MS"/>
                      </a:endParaRPr>
                    </a:p>
                  </a:txBody>
                  <a:tcPr marL="50806" marR="50806" marT="25403" marB="25403"/>
                </a:tc>
                <a:extLst>
                  <a:ext uri="{0D108BD9-81ED-4DB2-BD59-A6C34878D82A}">
                    <a16:rowId xmlns:a16="http://schemas.microsoft.com/office/drawing/2014/main" val="10005"/>
                  </a:ext>
                </a:extLst>
              </a:tr>
            </a:tbl>
          </a:graphicData>
        </a:graphic>
      </p:graphicFrame>
      <p:sp>
        <p:nvSpPr>
          <p:cNvPr id="9" name="Google Shape;156;p9">
            <a:extLst>
              <a:ext uri="{FF2B5EF4-FFF2-40B4-BE49-F238E27FC236}">
                <a16:creationId xmlns:a16="http://schemas.microsoft.com/office/drawing/2014/main" id="{B587183E-8999-4409-BF5D-4D78804FBAC7}"/>
              </a:ext>
            </a:extLst>
          </p:cNvPr>
          <p:cNvSpPr/>
          <p:nvPr/>
        </p:nvSpPr>
        <p:spPr>
          <a:xfrm>
            <a:off x="427219" y="5099961"/>
            <a:ext cx="1608667" cy="423333"/>
          </a:xfrm>
          <a:prstGeom prst="rect">
            <a:avLst/>
          </a:prstGeom>
          <a:solidFill>
            <a:srgbClr val="F2F2F2"/>
          </a:solidFill>
          <a:ln w="25400" cap="flat" cmpd="sng">
            <a:solidFill>
              <a:schemeClr val="dk1"/>
            </a:solidFill>
            <a:prstDash val="solid"/>
            <a:round/>
            <a:headEnd type="none" w="sm" len="sm"/>
            <a:tailEnd type="none" w="sm" len="sm"/>
          </a:ln>
        </p:spPr>
        <p:txBody>
          <a:bodyPr spcFirstLastPara="1" wrap="square" lIns="50792" tIns="25389" rIns="50792" bIns="25389" anchor="ctr" anchorCtr="0">
            <a:noAutofit/>
          </a:bodyPr>
          <a:lstStyle/>
          <a:p>
            <a:pPr algn="ctr"/>
            <a:r>
              <a:rPr lang="en-US" sz="1111" b="1">
                <a:solidFill>
                  <a:schemeClr val="dk1"/>
                </a:solidFill>
                <a:latin typeface="Calibri"/>
                <a:ea typeface="Calibri"/>
                <a:cs typeface="Calibri"/>
                <a:sym typeface="Calibri"/>
              </a:rPr>
              <a:t>Victim</a:t>
            </a:r>
            <a:endParaRPr sz="1111" b="1">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aphicFrame>
        <p:nvGraphicFramePr>
          <p:cNvPr id="164" name="Google Shape;164;p10"/>
          <p:cNvGraphicFramePr/>
          <p:nvPr>
            <p:extLst>
              <p:ext uri="{D42A27DB-BD31-4B8C-83A1-F6EECF244321}">
                <p14:modId xmlns:p14="http://schemas.microsoft.com/office/powerpoint/2010/main" val="2170279081"/>
              </p:ext>
            </p:extLst>
          </p:nvPr>
        </p:nvGraphicFramePr>
        <p:xfrm>
          <a:off x="339155" y="2899833"/>
          <a:ext cx="6172194" cy="4106334"/>
        </p:xfrm>
        <a:graphic>
          <a:graphicData uri="http://schemas.openxmlformats.org/drawingml/2006/table">
            <a:tbl>
              <a:tblPr firstRow="1" bandRow="1">
                <a:tableStyleId>{3D57A23D-7E3D-4363-8C68-198F44DA06D3}</a:tableStyleId>
              </a:tblPr>
              <a:tblGrid>
                <a:gridCol w="1085847">
                  <a:extLst>
                    <a:ext uri="{9D8B030D-6E8A-4147-A177-3AD203B41FA5}">
                      <a16:colId xmlns:a16="http://schemas.microsoft.com/office/drawing/2014/main" val="20000"/>
                    </a:ext>
                  </a:extLst>
                </a:gridCol>
                <a:gridCol w="5086347">
                  <a:extLst>
                    <a:ext uri="{9D8B030D-6E8A-4147-A177-3AD203B41FA5}">
                      <a16:colId xmlns:a16="http://schemas.microsoft.com/office/drawing/2014/main" val="20001"/>
                    </a:ext>
                  </a:extLst>
                </a:gridCol>
              </a:tblGrid>
              <a:tr h="826667">
                <a:tc>
                  <a:txBody>
                    <a:bodyPr/>
                    <a:lstStyle/>
                    <a:p>
                      <a:pPr marL="0" marR="0" lvl="0" indent="0" algn="l" rtl="0">
                        <a:spcBef>
                          <a:spcPts val="0"/>
                        </a:spcBef>
                        <a:spcAft>
                          <a:spcPts val="0"/>
                        </a:spcAft>
                        <a:buNone/>
                      </a:pPr>
                      <a:r>
                        <a:rPr lang="en-US" sz="1200" dirty="0">
                          <a:sym typeface="Trebuchet MS"/>
                        </a:rPr>
                        <a:t>Non-Functional</a:t>
                      </a:r>
                      <a:br>
                        <a:rPr lang="en-US" sz="1200" dirty="0">
                          <a:sym typeface="Trebuchet MS"/>
                        </a:rPr>
                      </a:br>
                      <a:r>
                        <a:rPr lang="en-US" sz="1200" dirty="0">
                          <a:sym typeface="Trebuchet MS"/>
                        </a:rPr>
                        <a:t>Requirement</a:t>
                      </a:r>
                      <a:endParaRPr sz="1200" b="0" dirty="0">
                        <a:latin typeface="Trebuchet MS"/>
                        <a:ea typeface="Trebuchet MS"/>
                        <a:cs typeface="Trebuchet MS"/>
                        <a:sym typeface="Trebuchet MS"/>
                      </a:endParaRPr>
                    </a:p>
                  </a:txBody>
                  <a:tcPr marL="68583" marR="68583" marT="30486" marB="30486"/>
                </a:tc>
                <a:tc>
                  <a:txBody>
                    <a:bodyPr/>
                    <a:lstStyle/>
                    <a:p>
                      <a:pPr marL="0" marR="0" lvl="0" indent="0" algn="l" rtl="0">
                        <a:lnSpc>
                          <a:spcPct val="200000"/>
                        </a:lnSpc>
                        <a:spcBef>
                          <a:spcPts val="0"/>
                        </a:spcBef>
                        <a:spcAft>
                          <a:spcPts val="0"/>
                        </a:spcAft>
                        <a:buNone/>
                      </a:pPr>
                      <a:r>
                        <a:rPr lang="en-US" sz="1200" dirty="0">
                          <a:sym typeface="Trebuchet MS"/>
                        </a:rPr>
                        <a:t>                                         </a:t>
                      </a:r>
                      <a:r>
                        <a:rPr lang="en-US" sz="1600" dirty="0">
                          <a:sym typeface="Trebuchet MS"/>
                        </a:rPr>
                        <a:t>Description</a:t>
                      </a:r>
                      <a:endParaRPr sz="1600" b="0" dirty="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0"/>
                  </a:ext>
                </a:extLst>
              </a:tr>
              <a:tr h="635625">
                <a:tc>
                  <a:txBody>
                    <a:bodyPr/>
                    <a:lstStyle/>
                    <a:p>
                      <a:pPr marL="0" marR="0" lvl="0" indent="0" algn="l" rtl="0">
                        <a:spcBef>
                          <a:spcPts val="0"/>
                        </a:spcBef>
                        <a:spcAft>
                          <a:spcPts val="0"/>
                        </a:spcAft>
                        <a:buNone/>
                      </a:pPr>
                      <a:r>
                        <a:rPr lang="en-US" sz="1200" dirty="0">
                          <a:sym typeface="Trebuchet MS"/>
                        </a:rPr>
                        <a:t>NFR01</a:t>
                      </a:r>
                      <a:endParaRPr sz="1200" dirty="0">
                        <a:latin typeface="Trebuchet MS"/>
                        <a:ea typeface="Trebuchet MS"/>
                        <a:cs typeface="Trebuchet MS"/>
                        <a:sym typeface="Trebuchet MS"/>
                      </a:endParaRPr>
                    </a:p>
                  </a:txBody>
                  <a:tcPr marL="68583" marR="68583" marT="30486" marB="30486"/>
                </a:tc>
                <a:tc>
                  <a:txBody>
                    <a:bodyPr/>
                    <a:lstStyle/>
                    <a:p>
                      <a:pPr marL="0" marR="0" lvl="0" indent="0" algn="l" rtl="0">
                        <a:lnSpc>
                          <a:spcPct val="100000"/>
                        </a:lnSpc>
                        <a:spcBef>
                          <a:spcPts val="0"/>
                        </a:spcBef>
                        <a:spcAft>
                          <a:spcPts val="0"/>
                        </a:spcAft>
                        <a:buClr>
                          <a:schemeClr val="dk1"/>
                        </a:buClr>
                        <a:buSzPts val="2200"/>
                        <a:buFont typeface="Trebuchet MS"/>
                        <a:buNone/>
                      </a:pPr>
                      <a:r>
                        <a:rPr lang="en-US" sz="1200" dirty="0">
                          <a:sym typeface="Trebuchet MS"/>
                        </a:rPr>
                        <a:t>All they are planned and assume for instant </a:t>
                      </a:r>
                      <a:r>
                        <a:rPr lang="en-US" sz="1200" dirty="0" err="1">
                          <a:sym typeface="Trebuchet MS"/>
                        </a:rPr>
                        <a:t>action.Within</a:t>
                      </a:r>
                      <a:r>
                        <a:rPr lang="en-US" sz="1200" dirty="0">
                          <a:sym typeface="Trebuchet MS"/>
                        </a:rPr>
                        <a:t> few </a:t>
                      </a:r>
                      <a:r>
                        <a:rPr lang="en-US" sz="1200" dirty="0" err="1">
                          <a:sym typeface="Trebuchet MS"/>
                        </a:rPr>
                        <a:t>hours.And</a:t>
                      </a:r>
                      <a:r>
                        <a:rPr lang="en-US" sz="1200" dirty="0">
                          <a:sym typeface="Trebuchet MS"/>
                        </a:rPr>
                        <a:t> service provided 24/7.</a:t>
                      </a:r>
                      <a:endParaRPr sz="1200" dirty="0">
                        <a:sym typeface="Trebuchet MS"/>
                      </a:endParaRPr>
                    </a:p>
                    <a:p>
                      <a:pPr marL="0" marR="0" lvl="0" indent="0" algn="l" rtl="0">
                        <a:spcBef>
                          <a:spcPts val="0"/>
                        </a:spcBef>
                        <a:spcAft>
                          <a:spcPts val="0"/>
                        </a:spcAft>
                        <a:buNone/>
                      </a:pPr>
                      <a:endParaRPr sz="1200" dirty="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1"/>
                  </a:ext>
                </a:extLst>
              </a:tr>
              <a:tr h="661278">
                <a:tc>
                  <a:txBody>
                    <a:bodyPr/>
                    <a:lstStyle/>
                    <a:p>
                      <a:pPr marL="0" marR="0" lvl="0" indent="0" algn="l" rtl="0">
                        <a:spcBef>
                          <a:spcPts val="0"/>
                        </a:spcBef>
                        <a:spcAft>
                          <a:spcPts val="0"/>
                        </a:spcAft>
                        <a:buNone/>
                      </a:pPr>
                      <a:r>
                        <a:rPr lang="en-US" sz="1200">
                          <a:sym typeface="Trebuchet MS"/>
                        </a:rPr>
                        <a:t>NFR02</a:t>
                      </a:r>
                      <a:endParaRPr sz="1200">
                        <a:latin typeface="Trebuchet MS"/>
                        <a:ea typeface="Trebuchet MS"/>
                        <a:cs typeface="Trebuchet MS"/>
                        <a:sym typeface="Trebuchet MS"/>
                      </a:endParaRPr>
                    </a:p>
                  </a:txBody>
                  <a:tcPr marL="68583" marR="68583" marT="30486" marB="30486"/>
                </a:tc>
                <a:tc>
                  <a:txBody>
                    <a:bodyPr/>
                    <a:lstStyle/>
                    <a:p>
                      <a:pPr marL="0" marR="0" lvl="0" indent="0" algn="l" rtl="0">
                        <a:lnSpc>
                          <a:spcPct val="100000"/>
                        </a:lnSpc>
                        <a:spcBef>
                          <a:spcPts val="0"/>
                        </a:spcBef>
                        <a:spcAft>
                          <a:spcPts val="0"/>
                        </a:spcAft>
                        <a:buClr>
                          <a:schemeClr val="dk1"/>
                        </a:buClr>
                        <a:buSzPts val="2200"/>
                        <a:buFont typeface="Trebuchet MS"/>
                        <a:buNone/>
                      </a:pPr>
                      <a:r>
                        <a:rPr lang="en-US" sz="1200">
                          <a:sym typeface="Trebuchet MS"/>
                        </a:rPr>
                        <a:t>Case’s solved by various department</a:t>
                      </a:r>
                      <a:br>
                        <a:rPr lang="en-US" sz="1200">
                          <a:sym typeface="Trebuchet MS"/>
                        </a:rPr>
                      </a:br>
                      <a:r>
                        <a:rPr lang="en-US" sz="1200">
                          <a:sym typeface="Trebuchet MS"/>
                        </a:rPr>
                        <a:t>like:Hacking,Harrasement,Threat,bullying,phising.Each department follow their own section.</a:t>
                      </a:r>
                      <a:endParaRPr sz="120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2"/>
                  </a:ext>
                </a:extLst>
              </a:tr>
              <a:tr h="574708">
                <a:tc>
                  <a:txBody>
                    <a:bodyPr/>
                    <a:lstStyle/>
                    <a:p>
                      <a:pPr marL="0" marR="0" lvl="0" indent="0" algn="l" rtl="0">
                        <a:spcBef>
                          <a:spcPts val="0"/>
                        </a:spcBef>
                        <a:spcAft>
                          <a:spcPts val="0"/>
                        </a:spcAft>
                        <a:buNone/>
                      </a:pPr>
                      <a:r>
                        <a:rPr lang="en-US" sz="1200">
                          <a:sym typeface="Trebuchet MS"/>
                        </a:rPr>
                        <a:t>NFR03</a:t>
                      </a:r>
                      <a:endParaRPr sz="1200">
                        <a:latin typeface="Trebuchet MS"/>
                        <a:ea typeface="Trebuchet MS"/>
                        <a:cs typeface="Trebuchet MS"/>
                        <a:sym typeface="Trebuchet MS"/>
                      </a:endParaRPr>
                    </a:p>
                  </a:txBody>
                  <a:tcPr marL="68583" marR="68583" marT="30486" marB="30486"/>
                </a:tc>
                <a:tc>
                  <a:txBody>
                    <a:bodyPr/>
                    <a:lstStyle/>
                    <a:p>
                      <a:pPr marL="0" marR="0" lvl="0" indent="0" algn="l" rtl="0">
                        <a:spcBef>
                          <a:spcPts val="0"/>
                        </a:spcBef>
                        <a:spcAft>
                          <a:spcPts val="0"/>
                        </a:spcAft>
                        <a:buClr>
                          <a:schemeClr val="dk1"/>
                        </a:buClr>
                        <a:buSzPts val="2200"/>
                        <a:buFont typeface="Arial"/>
                        <a:buNone/>
                      </a:pPr>
                      <a:r>
                        <a:rPr lang="en-US" sz="1200">
                          <a:sym typeface="Trebuchet MS"/>
                        </a:rPr>
                        <a:t>Admin took all information in secure data mood</a:t>
                      </a:r>
                      <a:br>
                        <a:rPr lang="en-US" sz="1200">
                          <a:sym typeface="Trebuchet MS"/>
                        </a:rPr>
                      </a:br>
                      <a:endParaRPr sz="120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3"/>
                  </a:ext>
                </a:extLst>
              </a:tr>
              <a:tr h="826667">
                <a:tc>
                  <a:txBody>
                    <a:bodyPr/>
                    <a:lstStyle/>
                    <a:p>
                      <a:pPr marL="0" marR="0" lvl="0" indent="0" algn="l" rtl="0">
                        <a:spcBef>
                          <a:spcPts val="0"/>
                        </a:spcBef>
                        <a:spcAft>
                          <a:spcPts val="0"/>
                        </a:spcAft>
                        <a:buNone/>
                      </a:pPr>
                      <a:r>
                        <a:rPr lang="en-US" sz="1200">
                          <a:sym typeface="Trebuchet MS"/>
                        </a:rPr>
                        <a:t>NFR04</a:t>
                      </a:r>
                      <a:endParaRPr sz="1200">
                        <a:latin typeface="Trebuchet MS"/>
                        <a:ea typeface="Trebuchet MS"/>
                        <a:cs typeface="Trebuchet MS"/>
                        <a:sym typeface="Trebuchet MS"/>
                      </a:endParaRPr>
                    </a:p>
                  </a:txBody>
                  <a:tcPr marL="68583" marR="68583" marT="30486" marB="30486"/>
                </a:tc>
                <a:tc>
                  <a:txBody>
                    <a:bodyPr/>
                    <a:lstStyle/>
                    <a:p>
                      <a:pPr marL="0" marR="0" lvl="0" indent="0" algn="l" rtl="0">
                        <a:lnSpc>
                          <a:spcPct val="100000"/>
                        </a:lnSpc>
                        <a:spcBef>
                          <a:spcPts val="0"/>
                        </a:spcBef>
                        <a:spcAft>
                          <a:spcPts val="0"/>
                        </a:spcAft>
                        <a:buClr>
                          <a:schemeClr val="dk1"/>
                        </a:buClr>
                        <a:buSzPts val="2200"/>
                        <a:buFont typeface="Trebuchet MS"/>
                        <a:buNone/>
                      </a:pPr>
                      <a:r>
                        <a:rPr lang="en-US" sz="1200" dirty="0">
                          <a:sym typeface="Trebuchet MS"/>
                        </a:rPr>
                        <a:t>Psychiatrist based </a:t>
                      </a:r>
                      <a:r>
                        <a:rPr lang="en-US" sz="1200" dirty="0" err="1">
                          <a:sym typeface="Trebuchet MS"/>
                        </a:rPr>
                        <a:t>seminar,cyber</a:t>
                      </a:r>
                      <a:r>
                        <a:rPr lang="en-US" sz="1200" dirty="0">
                          <a:sym typeface="Trebuchet MS"/>
                        </a:rPr>
                        <a:t> related </a:t>
                      </a:r>
                      <a:r>
                        <a:rPr lang="en-US" sz="1200" dirty="0" err="1">
                          <a:sym typeface="Trebuchet MS"/>
                        </a:rPr>
                        <a:t>Blogging,Vlogging,Photo</a:t>
                      </a:r>
                      <a:r>
                        <a:rPr lang="en-US" sz="1200" dirty="0">
                          <a:sym typeface="Trebuchet MS"/>
                        </a:rPr>
                        <a:t> and various kind of activities will be held</a:t>
                      </a:r>
                      <a:endParaRPr sz="1200" dirty="0">
                        <a:sym typeface="Trebuchet MS"/>
                      </a:endParaRPr>
                    </a:p>
                    <a:p>
                      <a:pPr marL="0" marR="0" lvl="0" indent="0" algn="l" rtl="0">
                        <a:lnSpc>
                          <a:spcPct val="100000"/>
                        </a:lnSpc>
                        <a:spcBef>
                          <a:spcPts val="0"/>
                        </a:spcBef>
                        <a:spcAft>
                          <a:spcPts val="0"/>
                        </a:spcAft>
                        <a:buClr>
                          <a:schemeClr val="dk1"/>
                        </a:buClr>
                        <a:buSzPts val="2200"/>
                        <a:buFont typeface="Trebuchet MS"/>
                        <a:buNone/>
                      </a:pPr>
                      <a:r>
                        <a:rPr lang="en-US" sz="1200" dirty="0">
                          <a:sym typeface="Trebuchet MS"/>
                        </a:rPr>
                        <a:t>.</a:t>
                      </a:r>
                      <a:endParaRPr sz="1200" dirty="0">
                        <a:sym typeface="Trebuchet MS"/>
                      </a:endParaRPr>
                    </a:p>
                    <a:p>
                      <a:pPr marL="0" marR="0" lvl="0" indent="0" algn="l" rtl="0">
                        <a:spcBef>
                          <a:spcPts val="0"/>
                        </a:spcBef>
                        <a:spcAft>
                          <a:spcPts val="0"/>
                        </a:spcAft>
                        <a:buNone/>
                      </a:pPr>
                      <a:endParaRPr sz="1200" dirty="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4"/>
                  </a:ext>
                </a:extLst>
              </a:tr>
              <a:tr h="581389">
                <a:tc>
                  <a:txBody>
                    <a:bodyPr/>
                    <a:lstStyle/>
                    <a:p>
                      <a:pPr marL="0" marR="0" lvl="0" indent="0" algn="l" rtl="0">
                        <a:spcBef>
                          <a:spcPts val="0"/>
                        </a:spcBef>
                        <a:spcAft>
                          <a:spcPts val="0"/>
                        </a:spcAft>
                        <a:buNone/>
                      </a:pPr>
                      <a:r>
                        <a:rPr lang="en-US" sz="1200" dirty="0">
                          <a:sym typeface="Trebuchet MS"/>
                        </a:rPr>
                        <a:t>NFR05</a:t>
                      </a:r>
                      <a:endParaRPr sz="1200" dirty="0">
                        <a:latin typeface="Trebuchet MS"/>
                        <a:ea typeface="Trebuchet MS"/>
                        <a:cs typeface="Trebuchet MS"/>
                        <a:sym typeface="Trebuchet MS"/>
                      </a:endParaRPr>
                    </a:p>
                  </a:txBody>
                  <a:tcPr marL="68583" marR="68583" marT="30486" marB="30486"/>
                </a:tc>
                <a:tc>
                  <a:txBody>
                    <a:bodyPr/>
                    <a:lstStyle/>
                    <a:p>
                      <a:pPr marL="0" marR="0" lvl="0" indent="0" algn="l" rtl="0">
                        <a:spcBef>
                          <a:spcPts val="0"/>
                        </a:spcBef>
                        <a:spcAft>
                          <a:spcPts val="0"/>
                        </a:spcAft>
                        <a:buNone/>
                      </a:pPr>
                      <a:r>
                        <a:rPr lang="en-US" sz="1200" dirty="0">
                          <a:sym typeface="Trebuchet MS"/>
                        </a:rPr>
                        <a:t>Each weeks updated the blogging and other awareness related activities</a:t>
                      </a:r>
                      <a:endParaRPr sz="1200" dirty="0">
                        <a:latin typeface="Trebuchet MS"/>
                        <a:ea typeface="Trebuchet MS"/>
                        <a:cs typeface="Trebuchet MS"/>
                        <a:sym typeface="Trebuchet MS"/>
                      </a:endParaRPr>
                    </a:p>
                  </a:txBody>
                  <a:tcPr marL="68583" marR="68583" marT="30486" marB="30486"/>
                </a:tc>
                <a:extLst>
                  <a:ext uri="{0D108BD9-81ED-4DB2-BD59-A6C34878D82A}">
                    <a16:rowId xmlns:a16="http://schemas.microsoft.com/office/drawing/2014/main" val="10005"/>
                  </a:ext>
                </a:extLst>
              </a:tr>
            </a:tbl>
          </a:graphicData>
        </a:graphic>
      </p:graphicFrame>
      <p:sp>
        <p:nvSpPr>
          <p:cNvPr id="166" name="Google Shape;166;p10"/>
          <p:cNvSpPr/>
          <p:nvPr/>
        </p:nvSpPr>
        <p:spPr>
          <a:xfrm>
            <a:off x="149901" y="119921"/>
            <a:ext cx="6550702" cy="9623685"/>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1"/>
          <p:cNvSpPr txBox="1">
            <a:spLocks noGrp="1"/>
          </p:cNvSpPr>
          <p:nvPr>
            <p:ph type="ctrTitle"/>
          </p:nvPr>
        </p:nvSpPr>
        <p:spPr>
          <a:xfrm>
            <a:off x="514350" y="1668484"/>
            <a:ext cx="5829300" cy="980017"/>
          </a:xfrm>
          <a:prstGeom prst="rect">
            <a:avLst/>
          </a:prstGeom>
          <a:noFill/>
          <a:ln>
            <a:noFill/>
          </a:ln>
        </p:spPr>
        <p:txBody>
          <a:bodyPr spcFirstLastPara="1" wrap="square" lIns="57306" tIns="28653" rIns="57306" bIns="28653" anchor="ctr" anchorCtr="0">
            <a:normAutofit/>
          </a:bodyPr>
          <a:lstStyle/>
          <a:p>
            <a:pPr>
              <a:buSzPts val="5000"/>
            </a:pPr>
            <a:r>
              <a:rPr lang="en-US" sz="2000" b="1" dirty="0">
                <a:latin typeface="Trebuchet MS" panose="020B0603020202020204" pitchFamily="34" charset="0"/>
              </a:rPr>
              <a:t>Chapter 4</a:t>
            </a:r>
            <a:endParaRPr sz="2000" b="1" dirty="0">
              <a:latin typeface="Trebuchet MS" panose="020B0603020202020204" pitchFamily="34" charset="0"/>
            </a:endParaRPr>
          </a:p>
        </p:txBody>
      </p:sp>
      <p:sp>
        <p:nvSpPr>
          <p:cNvPr id="172" name="Google Shape;172;p11"/>
          <p:cNvSpPr txBox="1">
            <a:spLocks noGrp="1"/>
          </p:cNvSpPr>
          <p:nvPr>
            <p:ph type="subTitle" idx="1"/>
          </p:nvPr>
        </p:nvSpPr>
        <p:spPr>
          <a:xfrm>
            <a:off x="708025" y="2886851"/>
            <a:ext cx="4800600" cy="5644630"/>
          </a:xfrm>
          <a:prstGeom prst="rect">
            <a:avLst/>
          </a:prstGeom>
          <a:noFill/>
          <a:ln>
            <a:noFill/>
          </a:ln>
        </p:spPr>
        <p:txBody>
          <a:bodyPr spcFirstLastPara="1" wrap="square" lIns="57306" tIns="28653" rIns="57306" bIns="28653" anchor="t" anchorCtr="0">
            <a:normAutofit/>
          </a:bodyPr>
          <a:lstStyle/>
          <a:p>
            <a:pPr marL="0" indent="0" algn="l">
              <a:spcBef>
                <a:spcPts val="0"/>
              </a:spcBef>
              <a:buClr>
                <a:schemeClr val="dk1"/>
              </a:buClr>
            </a:pPr>
            <a:r>
              <a:rPr lang="en-US" sz="1600" b="1" dirty="0">
                <a:solidFill>
                  <a:schemeClr val="tx1"/>
                </a:solidFill>
                <a:latin typeface="Trebuchet MS" panose="020B0603020202020204" pitchFamily="34" charset="0"/>
                <a:ea typeface="Arial"/>
                <a:cs typeface="Arial"/>
                <a:sym typeface="Arial"/>
              </a:rPr>
              <a:t>                         Graphical Representation</a:t>
            </a:r>
          </a:p>
          <a:p>
            <a:pPr marL="0" indent="0" algn="l">
              <a:spcBef>
                <a:spcPts val="0"/>
              </a:spcBef>
              <a:buClr>
                <a:schemeClr val="dk1"/>
              </a:buClr>
            </a:pPr>
            <a:endParaRPr lang="en-US" sz="1600" b="1" dirty="0">
              <a:solidFill>
                <a:schemeClr val="tx1"/>
              </a:solidFill>
              <a:latin typeface="Trebuchet MS" panose="020B0603020202020204" pitchFamily="34" charset="0"/>
              <a:ea typeface="Arial"/>
              <a:cs typeface="Arial"/>
              <a:sym typeface="Arial"/>
            </a:endParaRPr>
          </a:p>
          <a:p>
            <a:pPr marL="0" indent="0" algn="l">
              <a:spcBef>
                <a:spcPts val="0"/>
              </a:spcBef>
              <a:buClr>
                <a:schemeClr val="dk1"/>
              </a:buClr>
            </a:pPr>
            <a:endParaRPr lang="en-US" sz="1600" b="1" dirty="0">
              <a:solidFill>
                <a:schemeClr val="tx1"/>
              </a:solidFill>
              <a:latin typeface="Trebuchet MS" panose="020B0603020202020204" pitchFamily="34" charset="0"/>
              <a:ea typeface="Arial"/>
              <a:cs typeface="Arial"/>
              <a:sym typeface="Arial"/>
            </a:endParaRPr>
          </a:p>
          <a:p>
            <a:pPr marL="285750" indent="-285750" algn="l">
              <a:spcBef>
                <a:spcPts val="0"/>
              </a:spcBef>
              <a:buClr>
                <a:schemeClr val="dk1"/>
              </a:buClr>
              <a:buFont typeface="Arial" panose="020B0604020202020204" pitchFamily="34" charset="0"/>
              <a:buChar char="•"/>
            </a:pPr>
            <a:r>
              <a:rPr lang="en-US" sz="1600" b="1" dirty="0">
                <a:solidFill>
                  <a:schemeClr val="tx1"/>
                </a:solidFill>
                <a:latin typeface="Trebuchet MS" panose="020B0603020202020204" pitchFamily="34" charset="0"/>
                <a:ea typeface="Arial"/>
                <a:cs typeface="Arial"/>
                <a:sym typeface="Arial"/>
              </a:rPr>
              <a:t>Flow Chart</a:t>
            </a:r>
          </a:p>
          <a:p>
            <a:pPr marL="285750" indent="-285750" algn="l">
              <a:spcBef>
                <a:spcPts val="0"/>
              </a:spcBef>
              <a:buClr>
                <a:schemeClr val="dk1"/>
              </a:buClr>
              <a:buFont typeface="Arial" panose="020B0604020202020204" pitchFamily="34" charset="0"/>
              <a:buChar char="•"/>
            </a:pPr>
            <a:r>
              <a:rPr lang="en-US" sz="1600" b="1" dirty="0">
                <a:solidFill>
                  <a:schemeClr val="tx1"/>
                </a:solidFill>
                <a:latin typeface="Trebuchet MS" panose="020B0603020202020204" pitchFamily="34" charset="0"/>
                <a:ea typeface="Arial"/>
                <a:cs typeface="Arial"/>
                <a:sym typeface="Arial"/>
              </a:rPr>
              <a:t>Use Case Diagram</a:t>
            </a:r>
          </a:p>
          <a:p>
            <a:pPr marL="285750" indent="-285750" algn="l">
              <a:spcBef>
                <a:spcPts val="0"/>
              </a:spcBef>
              <a:buClr>
                <a:schemeClr val="dk1"/>
              </a:buClr>
              <a:buFont typeface="Arial" panose="020B0604020202020204" pitchFamily="34" charset="0"/>
              <a:buChar char="•"/>
            </a:pPr>
            <a:r>
              <a:rPr lang="en-US" sz="1600" b="1" dirty="0">
                <a:solidFill>
                  <a:schemeClr val="tx1"/>
                </a:solidFill>
                <a:latin typeface="Trebuchet MS" panose="020B0603020202020204" pitchFamily="34" charset="0"/>
              </a:rPr>
              <a:t>Activity Diagram</a:t>
            </a:r>
          </a:p>
          <a:p>
            <a:pPr marL="285750" indent="-285750" algn="l">
              <a:spcBef>
                <a:spcPts val="0"/>
              </a:spcBef>
              <a:buClr>
                <a:schemeClr val="dk1"/>
              </a:buClr>
              <a:buFont typeface="Arial" panose="020B0604020202020204" pitchFamily="34" charset="0"/>
              <a:buChar char="•"/>
            </a:pPr>
            <a:r>
              <a:rPr lang="en-US" sz="1600" b="1" dirty="0">
                <a:solidFill>
                  <a:schemeClr val="tx1"/>
                </a:solidFill>
                <a:latin typeface="Trebuchet MS" panose="020B0603020202020204" pitchFamily="34" charset="0"/>
              </a:rPr>
              <a:t>Class Diagram</a:t>
            </a:r>
          </a:p>
          <a:p>
            <a:pPr marL="285750" indent="-285750" algn="l">
              <a:spcBef>
                <a:spcPts val="0"/>
              </a:spcBef>
              <a:buClr>
                <a:schemeClr val="dk1"/>
              </a:buClr>
              <a:buFont typeface="Arial" panose="020B0604020202020204" pitchFamily="34" charset="0"/>
              <a:buChar char="•"/>
            </a:pPr>
            <a:r>
              <a:rPr lang="en-US" sz="1600" b="1" dirty="0">
                <a:solidFill>
                  <a:schemeClr val="tx1"/>
                </a:solidFill>
                <a:latin typeface="Trebuchet MS" panose="020B0603020202020204" pitchFamily="34" charset="0"/>
              </a:rPr>
              <a:t>Sequence Diagram</a:t>
            </a:r>
          </a:p>
          <a:p>
            <a:pPr marL="285750" indent="-285750" algn="l">
              <a:spcBef>
                <a:spcPts val="0"/>
              </a:spcBef>
              <a:buClr>
                <a:schemeClr val="dk1"/>
              </a:buClr>
              <a:buFont typeface="Arial" panose="020B0604020202020204" pitchFamily="34" charset="0"/>
              <a:buChar char="•"/>
            </a:pPr>
            <a:r>
              <a:rPr lang="en-US" sz="1600" b="1" dirty="0">
                <a:solidFill>
                  <a:schemeClr val="tx1"/>
                </a:solidFill>
                <a:latin typeface="Trebuchet MS" panose="020B0603020202020204" pitchFamily="34" charset="0"/>
                <a:ea typeface="Arial"/>
                <a:cs typeface="Arial"/>
                <a:sym typeface="Arial"/>
              </a:rPr>
              <a:t>ER Diagram</a:t>
            </a:r>
          </a:p>
          <a:p>
            <a:pPr marL="285750" indent="-285750" algn="l">
              <a:spcBef>
                <a:spcPts val="0"/>
              </a:spcBef>
              <a:buClr>
                <a:schemeClr val="dk1"/>
              </a:buClr>
              <a:buFont typeface="Arial" panose="020B0604020202020204" pitchFamily="34" charset="0"/>
              <a:buChar char="•"/>
            </a:pPr>
            <a:r>
              <a:rPr lang="en-US" sz="1600" b="1" dirty="0">
                <a:solidFill>
                  <a:schemeClr val="tx1"/>
                </a:solidFill>
                <a:latin typeface="Trebuchet MS" panose="020B0603020202020204" pitchFamily="34" charset="0"/>
                <a:ea typeface="Arial"/>
                <a:cs typeface="Arial"/>
                <a:sym typeface="Arial"/>
              </a:rPr>
              <a:t>Business Model Canvas</a:t>
            </a:r>
          </a:p>
          <a:p>
            <a:pPr marL="285750" indent="-285750" algn="l">
              <a:spcBef>
                <a:spcPts val="0"/>
              </a:spcBef>
              <a:buClr>
                <a:schemeClr val="dk1"/>
              </a:buClr>
              <a:buFont typeface="Arial" panose="020B0604020202020204" pitchFamily="34" charset="0"/>
              <a:buChar char="•"/>
            </a:pPr>
            <a:endParaRPr sz="1600" b="1" dirty="0">
              <a:solidFill>
                <a:schemeClr val="dk1"/>
              </a:solidFill>
              <a:latin typeface="Trebuchet MS" panose="020B0603020202020204" pitchFamily="34" charset="0"/>
              <a:ea typeface="Arial"/>
              <a:cs typeface="Arial"/>
              <a:sym typeface="Arial"/>
            </a:endParaRPr>
          </a:p>
        </p:txBody>
      </p:sp>
      <p:sp>
        <p:nvSpPr>
          <p:cNvPr id="4" name="Google Shape;147;p8">
            <a:extLst>
              <a:ext uri="{FF2B5EF4-FFF2-40B4-BE49-F238E27FC236}">
                <a16:creationId xmlns:a16="http://schemas.microsoft.com/office/drawing/2014/main" id="{133A8643-FDAE-4126-84AB-F5A3D3C564C5}"/>
              </a:ext>
            </a:extLst>
          </p:cNvPr>
          <p:cNvSpPr/>
          <p:nvPr/>
        </p:nvSpPr>
        <p:spPr>
          <a:xfrm>
            <a:off x="149900" y="149902"/>
            <a:ext cx="6537165" cy="9756098"/>
          </a:xfrm>
          <a:prstGeom prst="rect">
            <a:avLst/>
          </a:prstGeom>
          <a:noFill/>
          <a:ln w="38100" cap="flat" cmpd="sng">
            <a:solidFill>
              <a:schemeClr val="dk1"/>
            </a:solidFill>
            <a:prstDash val="solid"/>
            <a:round/>
            <a:headEnd type="none" w="sm" len="sm"/>
            <a:tailEnd type="none" w="sm" len="sm"/>
          </a:ln>
        </p:spPr>
        <p:txBody>
          <a:bodyPr spcFirstLastPara="1" wrap="square" lIns="57306" tIns="28653" rIns="57306" bIns="28653" anchor="ctr" anchorCtr="0">
            <a:noAutofit/>
          </a:bodyPr>
          <a:lstStyle/>
          <a:p>
            <a:pPr algn="ctr"/>
            <a:endParaRPr sz="1111">
              <a:solidFill>
                <a:schemeClr val="lt1"/>
              </a:solidFill>
              <a:latin typeface="Calibri"/>
              <a:ea typeface="Calibri"/>
              <a:cs typeface="Calibri"/>
              <a:sym typeface="Calibri"/>
            </a:endParaRPr>
          </a:p>
        </p:txBody>
      </p:sp>
      <p:sp>
        <p:nvSpPr>
          <p:cNvPr id="6" name="Google Shape;96;p1">
            <a:extLst>
              <a:ext uri="{FF2B5EF4-FFF2-40B4-BE49-F238E27FC236}">
                <a16:creationId xmlns:a16="http://schemas.microsoft.com/office/drawing/2014/main" id="{E2154E04-778B-43C5-92C0-9A7C54A2FFDA}"/>
              </a:ext>
            </a:extLst>
          </p:cNvPr>
          <p:cNvSpPr txBox="1"/>
          <p:nvPr/>
        </p:nvSpPr>
        <p:spPr>
          <a:xfrm>
            <a:off x="-1006475" y="874195"/>
            <a:ext cx="3429000" cy="794290"/>
          </a:xfrm>
          <a:prstGeom prst="rect">
            <a:avLst/>
          </a:prstGeom>
          <a:noFill/>
          <a:ln>
            <a:noFill/>
          </a:ln>
        </p:spPr>
        <p:txBody>
          <a:bodyPr spcFirstLastPara="1" wrap="square" lIns="65306" tIns="32653" rIns="65306" bIns="32653" anchor="ctr" anchorCtr="0">
            <a:normAutofit fontScale="60000" lnSpcReduction="20000"/>
          </a:bodyPr>
          <a:lstStyle/>
          <a:p>
            <a:pPr algn="ctr">
              <a:buClr>
                <a:schemeClr val="dk1"/>
              </a:buClr>
              <a:buSzPct val="100000"/>
            </a:pPr>
            <a:br>
              <a:rPr lang="en-US" sz="2445" dirty="0">
                <a:solidFill>
                  <a:schemeClr val="dk1"/>
                </a:solidFill>
                <a:latin typeface="Calibri"/>
                <a:ea typeface="Calibri"/>
                <a:cs typeface="Calibri"/>
                <a:sym typeface="Calibri"/>
              </a:rPr>
            </a:br>
            <a:r>
              <a:rPr lang="en-US" sz="4278" dirty="0">
                <a:solidFill>
                  <a:schemeClr val="dk1"/>
                </a:solidFill>
                <a:latin typeface="Calibri"/>
                <a:ea typeface="Calibri"/>
                <a:cs typeface="Calibri"/>
                <a:sym typeface="Calibri"/>
              </a:rPr>
              <a:t>              </a:t>
            </a:r>
            <a:r>
              <a:rPr lang="en-US" sz="4278" dirty="0">
                <a:solidFill>
                  <a:srgbClr val="C00000"/>
                </a:solidFill>
                <a:latin typeface="Comic Sans MS"/>
                <a:ea typeface="Comic Sans MS"/>
                <a:cs typeface="Comic Sans MS"/>
                <a:sym typeface="Comic Sans MS"/>
              </a:rPr>
              <a:t>Yell</a:t>
            </a:r>
            <a:r>
              <a:rPr lang="en-US" sz="4278" dirty="0">
                <a:solidFill>
                  <a:schemeClr val="dk1"/>
                </a:solidFill>
                <a:latin typeface="Calibri"/>
                <a:ea typeface="Calibri"/>
                <a:cs typeface="Calibri"/>
                <a:sym typeface="Calibri"/>
              </a:rPr>
              <a:t> </a:t>
            </a:r>
            <a:r>
              <a:rPr lang="en-US" sz="1333" dirty="0">
                <a:solidFill>
                  <a:schemeClr val="dk1"/>
                </a:solidFill>
                <a:latin typeface="Calibri"/>
                <a:ea typeface="Calibri"/>
                <a:cs typeface="Calibri"/>
                <a:sym typeface="Calibri"/>
              </a:rPr>
              <a:t>(</a:t>
            </a:r>
            <a:r>
              <a:rPr lang="en-US" sz="1333" dirty="0">
                <a:solidFill>
                  <a:schemeClr val="dk1"/>
                </a:solidFill>
                <a:latin typeface="Overlock"/>
                <a:ea typeface="Overlock"/>
                <a:cs typeface="Overlock"/>
                <a:sym typeface="Overlock"/>
              </a:rPr>
              <a:t>Scream against crime)</a:t>
            </a:r>
            <a:br>
              <a:rPr lang="en-US" sz="2445" dirty="0">
                <a:solidFill>
                  <a:schemeClr val="dk1"/>
                </a:solidFill>
                <a:latin typeface="Calibri"/>
                <a:ea typeface="Calibri"/>
                <a:cs typeface="Calibri"/>
                <a:sym typeface="Calibri"/>
              </a:rPr>
            </a:br>
            <a:endParaRPr sz="2445" dirty="0">
              <a:solidFill>
                <a:schemeClr val="dk1"/>
              </a:solidFill>
              <a:latin typeface="Calibri"/>
              <a:ea typeface="Calibri"/>
              <a:cs typeface="Calibri"/>
              <a:sym typeface="Calibri"/>
            </a:endParaRPr>
          </a:p>
        </p:txBody>
      </p:sp>
      <p:pic>
        <p:nvPicPr>
          <p:cNvPr id="7" name="Google Shape;192;p14">
            <a:extLst>
              <a:ext uri="{FF2B5EF4-FFF2-40B4-BE49-F238E27FC236}">
                <a16:creationId xmlns:a16="http://schemas.microsoft.com/office/drawing/2014/main" id="{5FF46538-F67E-425F-8F87-35282AC7FB11}"/>
              </a:ext>
            </a:extLst>
          </p:cNvPr>
          <p:cNvPicPr preferRelativeResize="0"/>
          <p:nvPr/>
        </p:nvPicPr>
        <p:blipFill rotWithShape="1">
          <a:blip r:embed="rId3">
            <a:alphaModFix/>
          </a:blip>
          <a:srcRect/>
          <a:stretch/>
        </p:blipFill>
        <p:spPr>
          <a:xfrm>
            <a:off x="223344" y="239842"/>
            <a:ext cx="969363" cy="79428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TotalTime>
  <Words>877</Words>
  <Application>Microsoft Office PowerPoint</Application>
  <PresentationFormat>A4 Paper (210x297 mm)</PresentationFormat>
  <Paragraphs>348</Paragraphs>
  <Slides>38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Trebuchet MS</vt:lpstr>
      <vt:lpstr>Comic Sans MS</vt:lpstr>
      <vt:lpstr>Calibri</vt:lpstr>
      <vt:lpstr>Consolas</vt:lpstr>
      <vt:lpstr>Overlock</vt:lpstr>
      <vt:lpstr>Times New Roman</vt:lpstr>
      <vt:lpstr>Office Theme</vt:lpstr>
      <vt:lpstr>PowerPoint Presentation</vt:lpstr>
      <vt:lpstr>PowerPoint Presentation</vt:lpstr>
      <vt:lpstr>PowerPoint Presentation</vt:lpstr>
      <vt:lpstr>Chapter 2 </vt:lpstr>
      <vt:lpstr>PowerPoint Presentation</vt:lpstr>
      <vt:lpstr>Chapter 3 </vt:lpstr>
      <vt:lpstr>PowerPoint Presentation</vt:lpstr>
      <vt:lpstr>PowerPoint Presentation</vt:lpstr>
      <vt:lpstr>Chapter 4</vt:lpstr>
      <vt:lpstr>Flow Chart</vt:lpstr>
      <vt:lpstr>PowerPoint Presentation</vt:lpstr>
      <vt:lpstr>Activity Diagram</vt:lpstr>
      <vt:lpstr>Class Diagram</vt:lpstr>
      <vt:lpstr>Sequence Diagram</vt:lpstr>
      <vt:lpstr>ER Diagram</vt:lpstr>
      <vt:lpstr>Business Model Canvas</vt:lpstr>
      <vt:lpstr>Chapter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Objective​ </vt:lpstr>
      <vt:lpstr>PowerPoint Presentation</vt:lpstr>
      <vt:lpstr>Yell is waiting for help!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Tisha Khandokar</cp:lastModifiedBy>
  <cp:revision>36</cp:revision>
  <dcterms:created xsi:type="dcterms:W3CDTF">2006-08-16T00:00:00Z</dcterms:created>
  <dcterms:modified xsi:type="dcterms:W3CDTF">2022-04-08T09:06:37Z</dcterms:modified>
</cp:coreProperties>
</file>